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5"/>
  </p:sldMasterIdLst>
  <p:notesMasterIdLst>
    <p:notesMasterId r:id="rId14"/>
  </p:notesMasterIdLst>
  <p:handoutMasterIdLst>
    <p:handoutMasterId r:id="rId15"/>
  </p:handoutMasterIdLst>
  <p:sldIdLst>
    <p:sldId id="256" r:id="rId6"/>
    <p:sldId id="294" r:id="rId7"/>
    <p:sldId id="296" r:id="rId8"/>
    <p:sldId id="297" r:id="rId9"/>
    <p:sldId id="298" r:id="rId10"/>
    <p:sldId id="300" r:id="rId11"/>
    <p:sldId id="302" r:id="rId12"/>
    <p:sldId id="270" r:id="rId13"/>
  </p:sldIdLst>
  <p:sldSz cx="9144000" cy="5715000" type="screen16x1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461">
          <p15:clr>
            <a:srgbClr val="A4A3A4"/>
          </p15:clr>
        </p15:guide>
        <p15:guide id="2" pos="19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1AFA3"/>
    <a:srgbClr val="62BCC8"/>
    <a:srgbClr val="769B66"/>
    <a:srgbClr val="FFC000"/>
    <a:srgbClr val="CD6660"/>
    <a:srgbClr val="C0504D"/>
    <a:srgbClr val="31CFB6"/>
    <a:srgbClr val="17CAE0"/>
    <a:srgbClr val="1CE6FF"/>
    <a:srgbClr val="99CC3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153" autoAdjust="0"/>
    <p:restoredTop sz="77812"/>
  </p:normalViewPr>
  <p:slideViewPr>
    <p:cSldViewPr snapToGrid="0" snapToObjects="1">
      <p:cViewPr varScale="1">
        <p:scale>
          <a:sx n="81" d="100"/>
          <a:sy n="81" d="100"/>
        </p:scale>
        <p:origin x="1382" y="53"/>
      </p:cViewPr>
      <p:guideLst>
        <p:guide orient="horz" pos="1461"/>
        <p:guide pos="199"/>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5_5">
  <dgm:title val=""/>
  <dgm:desc val=""/>
  <dgm:catLst>
    <dgm:cat type="accent5" pri="11500"/>
  </dgm:catLst>
  <dgm:styleLbl name="node0">
    <dgm:fillClrLst meth="cycle">
      <a:schemeClr val="accent5">
        <a:alpha val="80000"/>
      </a:schemeClr>
    </dgm:fillClrLst>
    <dgm:linClrLst meth="repeat">
      <a:schemeClr val="lt1"/>
    </dgm:linClrLst>
    <dgm:effectClrLst/>
    <dgm:txLinClrLst/>
    <dgm:txFillClrLst/>
    <dgm:txEffectClrLst/>
  </dgm:styleLbl>
  <dgm:styleLbl name="node1">
    <dgm:fillClrLst>
      <a:schemeClr val="accent5">
        <a:alpha val="90000"/>
      </a:schemeClr>
      <a:schemeClr val="accent5">
        <a:alpha val="50000"/>
      </a:schemeClr>
    </dgm:fillClrLst>
    <dgm:linClrLst meth="repeat">
      <a:schemeClr val="lt1"/>
    </dgm:linClrLst>
    <dgm:effectClrLst/>
    <dgm:txLinClrLst/>
    <dgm:txFillClrLst/>
    <dgm:txEffectClrLst/>
  </dgm:styleLbl>
  <dgm:styleLbl name="alignNode1">
    <dgm:fillClrLst>
      <a:schemeClr val="accent5">
        <a:alpha val="90000"/>
      </a:schemeClr>
      <a:schemeClr val="accent5">
        <a:alpha val="50000"/>
      </a:schemeClr>
    </dgm:fillClrLst>
    <dgm:linClrLst>
      <a:schemeClr val="accent5">
        <a:alpha val="90000"/>
      </a:schemeClr>
      <a:schemeClr val="accent5">
        <a:alpha val="50000"/>
      </a:schemeClr>
    </dgm:linClrLst>
    <dgm:effectClrLst/>
    <dgm:txLinClrLst/>
    <dgm:txFillClrLst/>
    <dgm:txEffectClrLst/>
  </dgm:styleLbl>
  <dgm:styleLbl name="lnNode1">
    <dgm:fillClrLst>
      <a:schemeClr val="accent5">
        <a:shade val="90000"/>
      </a:schemeClr>
      <a:schemeClr val="accent5">
        <a:alpha val="50000"/>
        <a:tint val="5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alpha val="20000"/>
      </a:schemeClr>
    </dgm:fillClrLst>
    <dgm:linClrLst meth="repeat">
      <a:schemeClr val="lt1"/>
    </dgm:linClrLst>
    <dgm:effectClrLst/>
    <dgm:txLinClrLst/>
    <dgm:txFillClrLst/>
    <dgm:txEffectClrLst/>
  </dgm:styleLbl>
  <dgm:styleLbl name="node2">
    <dgm:fillClrLst>
      <a:schemeClr val="accent5">
        <a:alpha val="70000"/>
      </a:schemeClr>
    </dgm:fillClrLst>
    <dgm:linClrLst meth="repeat">
      <a:schemeClr val="lt1"/>
    </dgm:linClrLst>
    <dgm:effectClrLst/>
    <dgm:txLinClrLst/>
    <dgm:txFillClrLst/>
    <dgm:txEffectClrLst/>
  </dgm:styleLbl>
  <dgm:styleLbl name="node3">
    <dgm:fillClrLst>
      <a:schemeClr val="accent5">
        <a:alpha val="50000"/>
      </a:schemeClr>
    </dgm:fillClrLst>
    <dgm:linClrLst meth="repeat">
      <a:schemeClr val="lt1"/>
    </dgm:linClrLst>
    <dgm:effectClrLst/>
    <dgm:txLinClrLst/>
    <dgm:txFillClrLst/>
    <dgm:txEffectClrLst/>
  </dgm:styleLbl>
  <dgm:styleLbl name="node4">
    <dgm:fillClrLst>
      <a:schemeClr val="accent5">
        <a:alpha val="30000"/>
      </a:schemeClr>
    </dgm:fillClrLst>
    <dgm:linClrLst meth="repeat">
      <a:schemeClr val="lt1"/>
    </dgm:linClrLst>
    <dgm:effectClrLst/>
    <dgm:txLinClrLst/>
    <dgm:txFillClrLst/>
    <dgm:txEffectClrLst/>
  </dgm:styleLbl>
  <dgm:styleLbl name="fgImgPlace1">
    <dgm:fillClrLst>
      <a:schemeClr val="accent5">
        <a:tint val="50000"/>
        <a:alpha val="90000"/>
      </a:schemeClr>
      <a:schemeClr val="accent5">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f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b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sibTrans1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alpha val="90000"/>
      </a:schemeClr>
    </dgm:fillClrLst>
    <dgm:linClrLst meth="repeat">
      <a:schemeClr val="lt1"/>
    </dgm:linClrLst>
    <dgm:effectClrLst/>
    <dgm:txLinClrLst/>
    <dgm:txFillClrLst/>
    <dgm:txEffectClrLst/>
  </dgm:styleLbl>
  <dgm:styleLbl name="asst1">
    <dgm:fillClrLst meth="repeat">
      <a:schemeClr val="accent5">
        <a:alpha val="90000"/>
      </a:schemeClr>
    </dgm:fillClrLst>
    <dgm:linClrLst meth="repeat">
      <a:schemeClr val="lt1"/>
    </dgm:linClrLst>
    <dgm:effectClrLst/>
    <dgm:txLinClrLst/>
    <dgm:txFillClrLst/>
    <dgm:txEffectClrLst/>
  </dgm:styleLbl>
  <dgm:styleLbl name="asst2">
    <dgm:fillClrLst>
      <a:schemeClr val="accent5">
        <a:alpha val="90000"/>
      </a:schemeClr>
    </dgm:fillClrLst>
    <dgm:linClrLst meth="repeat">
      <a:schemeClr val="lt1"/>
    </dgm:linClrLst>
    <dgm:effectClrLst/>
    <dgm:txLinClrLst/>
    <dgm:txFillClrLst/>
    <dgm:txEffectClrLst/>
  </dgm:styleLbl>
  <dgm:styleLbl name="asst3">
    <dgm:fillClrLst>
      <a:schemeClr val="accent5">
        <a:alpha val="70000"/>
      </a:schemeClr>
    </dgm:fillClrLst>
    <dgm:linClrLst meth="repeat">
      <a:schemeClr val="lt1"/>
    </dgm:linClrLst>
    <dgm:effectClrLst/>
    <dgm:txLinClrLst/>
    <dgm:txFillClrLst/>
    <dgm:txEffectClrLst/>
  </dgm:styleLbl>
  <dgm:styleLbl name="asst4">
    <dgm:fillClrLst>
      <a:schemeClr val="accent5">
        <a:alpha val="50000"/>
      </a:schemeClr>
    </dgm:fillClrLst>
    <dgm:linClrLst meth="repeat">
      <a:schemeClr val="lt1"/>
    </dgm:linClrLst>
    <dgm:effectClrLst/>
    <dgm:txLinClrLst/>
    <dgm:txFillClrLst/>
    <dgm:txEffectClrLst/>
  </dgm:styleLbl>
  <dgm:styleLbl name="parChTrans2D1">
    <dgm:fillClrLst meth="repeat">
      <a:schemeClr val="accent5">
        <a:shade val="8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a:schemeClr val="accent5">
        <a:alpha val="90000"/>
        <a:tint val="40000"/>
      </a:schemeClr>
      <a:schemeClr val="accent5">
        <a:alpha val="5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1B22E77-FA6B-4FBA-9849-FC81FEE72B3D}" type="doc">
      <dgm:prSet loTypeId="urn:microsoft.com/office/officeart/2009/3/layout/HorizontalOrganizationChart" loCatId="hierarchy" qsTypeId="urn:microsoft.com/office/officeart/2005/8/quickstyle/simple1" qsCatId="simple" csTypeId="urn:microsoft.com/office/officeart/2005/8/colors/accent5_1" csCatId="accent5" phldr="1"/>
      <dgm:spPr/>
      <dgm:t>
        <a:bodyPr/>
        <a:lstStyle/>
        <a:p>
          <a:endParaRPr lang="en-US"/>
        </a:p>
      </dgm:t>
    </dgm:pt>
    <dgm:pt modelId="{91659472-1301-45E6-9930-260A9781E578}">
      <dgm:prSet phldrT="[Text]" custT="1"/>
      <dgm:spPr/>
      <dgm:t>
        <a:bodyPr/>
        <a:lstStyle/>
        <a:p>
          <a:r>
            <a:rPr lang="en-US" sz="1800" noProof="0" dirty="0"/>
            <a:t>Strengthening of National Gender/Women’ Machinery</a:t>
          </a:r>
        </a:p>
      </dgm:t>
    </dgm:pt>
    <dgm:pt modelId="{D13717CA-FA3D-47F7-AFCF-08A8CB4277F1}" type="parTrans" cxnId="{4897027F-9643-4EB5-915D-CD39B167F537}">
      <dgm:prSet/>
      <dgm:spPr/>
      <dgm:t>
        <a:bodyPr/>
        <a:lstStyle/>
        <a:p>
          <a:endParaRPr lang="en-US"/>
        </a:p>
      </dgm:t>
    </dgm:pt>
    <dgm:pt modelId="{A857E278-753C-4F0A-A05D-5B218908565F}" type="sibTrans" cxnId="{4897027F-9643-4EB5-915D-CD39B167F537}">
      <dgm:prSet/>
      <dgm:spPr/>
      <dgm:t>
        <a:bodyPr/>
        <a:lstStyle/>
        <a:p>
          <a:endParaRPr lang="en-US"/>
        </a:p>
      </dgm:t>
    </dgm:pt>
    <dgm:pt modelId="{4998B05A-AA49-41F9-AC24-8C0935488A37}">
      <dgm:prSet phldrT="[Text]" custT="1">
        <dgm:style>
          <a:lnRef idx="1">
            <a:schemeClr val="accent5"/>
          </a:lnRef>
          <a:fillRef idx="2">
            <a:schemeClr val="accent5"/>
          </a:fillRef>
          <a:effectRef idx="1">
            <a:schemeClr val="accent5"/>
          </a:effectRef>
          <a:fontRef idx="minor">
            <a:schemeClr val="dk1"/>
          </a:fontRef>
        </dgm:style>
      </dgm:prSet>
      <dgm:spPr>
        <a:solidFill>
          <a:schemeClr val="accent5">
            <a:lumMod val="60000"/>
            <a:lumOff val="40000"/>
          </a:schemeClr>
        </a:solidFill>
      </dgm:spPr>
      <dgm:t>
        <a:bodyPr/>
        <a:lstStyle/>
        <a:p>
          <a:r>
            <a:rPr lang="es-419" sz="1800" dirty="0"/>
            <a:t>UN </a:t>
          </a:r>
          <a:r>
            <a:rPr lang="es-419" sz="1800" dirty="0" err="1"/>
            <a:t>Partnership</a:t>
          </a:r>
          <a:r>
            <a:rPr lang="es-419" sz="1800" dirty="0"/>
            <a:t> and </a:t>
          </a:r>
          <a:r>
            <a:rPr lang="es-419" sz="1800" dirty="0" err="1"/>
            <a:t>Coordination</a:t>
          </a:r>
          <a:endParaRPr lang="en-US" sz="1800" dirty="0"/>
        </a:p>
      </dgm:t>
    </dgm:pt>
    <dgm:pt modelId="{9F058CC1-E251-47D7-B221-7B3C7ED3165E}" type="parTrans" cxnId="{B9E0B097-B91D-4D40-A1E7-375CAF136A0F}">
      <dgm:prSet/>
      <dgm:spPr/>
      <dgm:t>
        <a:bodyPr/>
        <a:lstStyle/>
        <a:p>
          <a:endParaRPr lang="en-US"/>
        </a:p>
      </dgm:t>
    </dgm:pt>
    <dgm:pt modelId="{5474F315-093F-45A3-B8A1-5A48A1FDC842}" type="sibTrans" cxnId="{B9E0B097-B91D-4D40-A1E7-375CAF136A0F}">
      <dgm:prSet/>
      <dgm:spPr/>
      <dgm:t>
        <a:bodyPr/>
        <a:lstStyle/>
        <a:p>
          <a:endParaRPr lang="en-US"/>
        </a:p>
      </dgm:t>
    </dgm:pt>
    <dgm:pt modelId="{AEDD6BE5-E7A6-4EDE-B0FE-1CB2F05B7401}">
      <dgm:prSet phldrT="[Text]" custT="1">
        <dgm:style>
          <a:lnRef idx="1">
            <a:schemeClr val="accent5"/>
          </a:lnRef>
          <a:fillRef idx="2">
            <a:schemeClr val="accent5"/>
          </a:fillRef>
          <a:effectRef idx="1">
            <a:schemeClr val="accent5"/>
          </a:effectRef>
          <a:fontRef idx="minor">
            <a:schemeClr val="dk1"/>
          </a:fontRef>
        </dgm:style>
      </dgm:prSet>
      <dgm:spPr>
        <a:solidFill>
          <a:schemeClr val="accent5">
            <a:lumMod val="60000"/>
            <a:lumOff val="40000"/>
          </a:schemeClr>
        </a:solidFill>
      </dgm:spPr>
      <dgm:t>
        <a:bodyPr/>
        <a:lstStyle/>
        <a:p>
          <a:r>
            <a:rPr lang="es-419" sz="1800" dirty="0" err="1"/>
            <a:t>Inclusion</a:t>
          </a:r>
          <a:r>
            <a:rPr lang="es-419" sz="1800" dirty="0"/>
            <a:t> &amp; </a:t>
          </a:r>
          <a:r>
            <a:rPr lang="es-419" sz="1800" dirty="0" err="1"/>
            <a:t>representation</a:t>
          </a:r>
          <a:r>
            <a:rPr lang="es-419" sz="1800" dirty="0"/>
            <a:t> </a:t>
          </a:r>
          <a:r>
            <a:rPr lang="es-419" sz="1800" dirty="0" err="1"/>
            <a:t>of</a:t>
          </a:r>
          <a:r>
            <a:rPr lang="es-419" sz="1800" dirty="0"/>
            <a:t> Civil </a:t>
          </a:r>
          <a:r>
            <a:rPr lang="es-419" sz="1800" dirty="0" err="1"/>
            <a:t>Society</a:t>
          </a:r>
          <a:endParaRPr lang="en-US" sz="1800" dirty="0"/>
        </a:p>
      </dgm:t>
    </dgm:pt>
    <dgm:pt modelId="{A7A851E9-3D39-4902-94E7-4F92F25E60B7}" type="parTrans" cxnId="{0198C781-8FBE-4CCF-AEF6-2CC3287EFEC3}">
      <dgm:prSet/>
      <dgm:spPr/>
      <dgm:t>
        <a:bodyPr/>
        <a:lstStyle/>
        <a:p>
          <a:endParaRPr lang="en-US"/>
        </a:p>
      </dgm:t>
    </dgm:pt>
    <dgm:pt modelId="{852D26D7-4A4F-4D29-8C9C-CFEAC4BA5509}" type="sibTrans" cxnId="{0198C781-8FBE-4CCF-AEF6-2CC3287EFEC3}">
      <dgm:prSet/>
      <dgm:spPr/>
      <dgm:t>
        <a:bodyPr/>
        <a:lstStyle/>
        <a:p>
          <a:endParaRPr lang="en-US"/>
        </a:p>
      </dgm:t>
    </dgm:pt>
    <dgm:pt modelId="{60B3D592-1C6F-4097-B0FA-24C5475AC061}">
      <dgm:prSet phldrT="[Text]" custT="1">
        <dgm:style>
          <a:lnRef idx="1">
            <a:schemeClr val="accent5"/>
          </a:lnRef>
          <a:fillRef idx="2">
            <a:schemeClr val="accent5"/>
          </a:fillRef>
          <a:effectRef idx="1">
            <a:schemeClr val="accent5"/>
          </a:effectRef>
          <a:fontRef idx="minor">
            <a:schemeClr val="dk1"/>
          </a:fontRef>
        </dgm:style>
      </dgm:prSet>
      <dgm:spPr>
        <a:solidFill>
          <a:schemeClr val="accent5">
            <a:lumMod val="60000"/>
            <a:lumOff val="40000"/>
          </a:schemeClr>
        </a:solidFill>
      </dgm:spPr>
      <dgm:t>
        <a:bodyPr/>
        <a:lstStyle/>
        <a:p>
          <a:r>
            <a:rPr lang="en-US" sz="1800" noProof="0" dirty="0"/>
            <a:t>Advocacy</a:t>
          </a:r>
        </a:p>
      </dgm:t>
    </dgm:pt>
    <dgm:pt modelId="{2BE4A5E5-9077-49E4-AFF0-772C8DEC7FA7}" type="parTrans" cxnId="{454F379A-D974-49DE-92EF-3CC9DF32E89E}">
      <dgm:prSet/>
      <dgm:spPr/>
      <dgm:t>
        <a:bodyPr/>
        <a:lstStyle/>
        <a:p>
          <a:endParaRPr lang="en-US"/>
        </a:p>
      </dgm:t>
    </dgm:pt>
    <dgm:pt modelId="{91A57CED-AF2A-4635-8FD4-2DAB8348374C}" type="sibTrans" cxnId="{454F379A-D974-49DE-92EF-3CC9DF32E89E}">
      <dgm:prSet/>
      <dgm:spPr/>
      <dgm:t>
        <a:bodyPr/>
        <a:lstStyle/>
        <a:p>
          <a:endParaRPr lang="en-US"/>
        </a:p>
      </dgm:t>
    </dgm:pt>
    <dgm:pt modelId="{57728AC5-10BF-4903-BD0A-C6F08703D373}">
      <dgm:prSet phldrT="[Text]" custT="1">
        <dgm:style>
          <a:lnRef idx="1">
            <a:schemeClr val="accent5"/>
          </a:lnRef>
          <a:fillRef idx="2">
            <a:schemeClr val="accent5"/>
          </a:fillRef>
          <a:effectRef idx="1">
            <a:schemeClr val="accent5"/>
          </a:effectRef>
          <a:fontRef idx="minor">
            <a:schemeClr val="dk1"/>
          </a:fontRef>
        </dgm:style>
      </dgm:prSet>
      <dgm:spPr>
        <a:solidFill>
          <a:schemeClr val="accent5">
            <a:lumMod val="60000"/>
            <a:lumOff val="40000"/>
          </a:schemeClr>
        </a:solidFill>
      </dgm:spPr>
      <dgm:t>
        <a:bodyPr/>
        <a:lstStyle/>
        <a:p>
          <a:r>
            <a:rPr lang="en-US" sz="1800" noProof="0" dirty="0"/>
            <a:t>Leveraging</a:t>
          </a:r>
          <a:r>
            <a:rPr lang="es-419" sz="1800" dirty="0"/>
            <a:t> UNW </a:t>
          </a:r>
          <a:r>
            <a:rPr lang="en-US" sz="1800" noProof="0" dirty="0"/>
            <a:t>partnerships</a:t>
          </a:r>
        </a:p>
      </dgm:t>
    </dgm:pt>
    <dgm:pt modelId="{149065FA-260B-42BE-9CB4-ACB3F9F92AFD}" type="parTrans" cxnId="{B8D58172-BA32-4D92-A55F-6D62B1F6EB44}">
      <dgm:prSet/>
      <dgm:spPr/>
      <dgm:t>
        <a:bodyPr/>
        <a:lstStyle/>
        <a:p>
          <a:endParaRPr lang="en-US"/>
        </a:p>
      </dgm:t>
    </dgm:pt>
    <dgm:pt modelId="{07C46642-6BF7-4C36-B93D-DC4DEE88A286}" type="sibTrans" cxnId="{B8D58172-BA32-4D92-A55F-6D62B1F6EB44}">
      <dgm:prSet/>
      <dgm:spPr/>
      <dgm:t>
        <a:bodyPr/>
        <a:lstStyle/>
        <a:p>
          <a:endParaRPr lang="en-US"/>
        </a:p>
      </dgm:t>
    </dgm:pt>
    <dgm:pt modelId="{3AB860D3-EFB1-4B96-91ED-4EACAE880F6B}">
      <dgm:prSet phldrT="[Text]" custT="1">
        <dgm:style>
          <a:lnRef idx="1">
            <a:schemeClr val="accent5"/>
          </a:lnRef>
          <a:fillRef idx="2">
            <a:schemeClr val="accent5"/>
          </a:fillRef>
          <a:effectRef idx="1">
            <a:schemeClr val="accent5"/>
          </a:effectRef>
          <a:fontRef idx="minor">
            <a:schemeClr val="dk1"/>
          </a:fontRef>
        </dgm:style>
      </dgm:prSet>
      <dgm:spPr>
        <a:solidFill>
          <a:schemeClr val="accent5">
            <a:lumMod val="60000"/>
            <a:lumOff val="40000"/>
          </a:schemeClr>
        </a:solidFill>
      </dgm:spPr>
      <dgm:t>
        <a:bodyPr/>
        <a:lstStyle/>
        <a:p>
          <a:r>
            <a:rPr lang="es-419" sz="1800" dirty="0"/>
            <a:t>LNOB</a:t>
          </a:r>
          <a:endParaRPr lang="en-US" sz="1800" dirty="0"/>
        </a:p>
      </dgm:t>
    </dgm:pt>
    <dgm:pt modelId="{A49ADE86-76B1-4AC2-B0C7-B95E1EB54A3A}" type="parTrans" cxnId="{5166BE98-EB98-4A1F-A5A6-5CADB7F51D03}">
      <dgm:prSet/>
      <dgm:spPr/>
      <dgm:t>
        <a:bodyPr/>
        <a:lstStyle/>
        <a:p>
          <a:endParaRPr lang="en-US"/>
        </a:p>
      </dgm:t>
    </dgm:pt>
    <dgm:pt modelId="{5A93CE2E-1BF7-4DE2-8D20-7AD303F356A4}" type="sibTrans" cxnId="{5166BE98-EB98-4A1F-A5A6-5CADB7F51D03}">
      <dgm:prSet/>
      <dgm:spPr/>
      <dgm:t>
        <a:bodyPr/>
        <a:lstStyle/>
        <a:p>
          <a:endParaRPr lang="en-US"/>
        </a:p>
      </dgm:t>
    </dgm:pt>
    <dgm:pt modelId="{7132D537-8BCC-4046-86D1-1373DEBA55CC}" type="pres">
      <dgm:prSet presAssocID="{31B22E77-FA6B-4FBA-9849-FC81FEE72B3D}" presName="hierChild1" presStyleCnt="0">
        <dgm:presLayoutVars>
          <dgm:orgChart val="1"/>
          <dgm:chPref val="1"/>
          <dgm:dir/>
          <dgm:animOne val="branch"/>
          <dgm:animLvl val="lvl"/>
          <dgm:resizeHandles/>
        </dgm:presLayoutVars>
      </dgm:prSet>
      <dgm:spPr/>
    </dgm:pt>
    <dgm:pt modelId="{D408D1EC-8A24-49A4-898C-E4F191A92F42}" type="pres">
      <dgm:prSet presAssocID="{91659472-1301-45E6-9930-260A9781E578}" presName="hierRoot1" presStyleCnt="0">
        <dgm:presLayoutVars>
          <dgm:hierBranch val="init"/>
        </dgm:presLayoutVars>
      </dgm:prSet>
      <dgm:spPr/>
    </dgm:pt>
    <dgm:pt modelId="{8A1DA7EF-5944-4680-9B11-FEB5A63F556D}" type="pres">
      <dgm:prSet presAssocID="{91659472-1301-45E6-9930-260A9781E578}" presName="rootComposite1" presStyleCnt="0"/>
      <dgm:spPr/>
    </dgm:pt>
    <dgm:pt modelId="{DBE50810-8AB2-4CA1-A8A8-060910F2748E}" type="pres">
      <dgm:prSet presAssocID="{91659472-1301-45E6-9930-260A9781E578}" presName="rootText1" presStyleLbl="node0" presStyleIdx="0" presStyleCnt="1" custScaleY="156331">
        <dgm:presLayoutVars>
          <dgm:chPref val="3"/>
        </dgm:presLayoutVars>
      </dgm:prSet>
      <dgm:spPr/>
    </dgm:pt>
    <dgm:pt modelId="{B4BAC057-6680-4FDD-9F09-784DB82AB244}" type="pres">
      <dgm:prSet presAssocID="{91659472-1301-45E6-9930-260A9781E578}" presName="rootConnector1" presStyleLbl="node1" presStyleIdx="0" presStyleCnt="0"/>
      <dgm:spPr/>
    </dgm:pt>
    <dgm:pt modelId="{59773D6D-E8BE-4C6F-8FDA-55B173F93FD2}" type="pres">
      <dgm:prSet presAssocID="{91659472-1301-45E6-9930-260A9781E578}" presName="hierChild2" presStyleCnt="0"/>
      <dgm:spPr/>
    </dgm:pt>
    <dgm:pt modelId="{C7ABA3E5-596A-4C92-95F2-864C4FAB73B8}" type="pres">
      <dgm:prSet presAssocID="{9F058CC1-E251-47D7-B221-7B3C7ED3165E}" presName="Name64" presStyleLbl="parChTrans1D2" presStyleIdx="0" presStyleCnt="5"/>
      <dgm:spPr/>
    </dgm:pt>
    <dgm:pt modelId="{B0FCC080-EE2E-4819-AD61-BDFA360FB397}" type="pres">
      <dgm:prSet presAssocID="{4998B05A-AA49-41F9-AC24-8C0935488A37}" presName="hierRoot2" presStyleCnt="0">
        <dgm:presLayoutVars>
          <dgm:hierBranch val="init"/>
        </dgm:presLayoutVars>
      </dgm:prSet>
      <dgm:spPr/>
    </dgm:pt>
    <dgm:pt modelId="{F18747AC-5772-4E24-B66A-FA98505DF62F}" type="pres">
      <dgm:prSet presAssocID="{4998B05A-AA49-41F9-AC24-8C0935488A37}" presName="rootComposite" presStyleCnt="0"/>
      <dgm:spPr/>
    </dgm:pt>
    <dgm:pt modelId="{6626E386-E4FC-46FE-AA06-9F8F1E8F6ABE}" type="pres">
      <dgm:prSet presAssocID="{4998B05A-AA49-41F9-AC24-8C0935488A37}" presName="rootText" presStyleLbl="node2" presStyleIdx="0" presStyleCnt="5" custScaleX="129422">
        <dgm:presLayoutVars>
          <dgm:chPref val="3"/>
        </dgm:presLayoutVars>
      </dgm:prSet>
      <dgm:spPr/>
    </dgm:pt>
    <dgm:pt modelId="{2EA45222-3635-4D5F-9BC8-31363FB77287}" type="pres">
      <dgm:prSet presAssocID="{4998B05A-AA49-41F9-AC24-8C0935488A37}" presName="rootConnector" presStyleLbl="node2" presStyleIdx="0" presStyleCnt="5"/>
      <dgm:spPr/>
    </dgm:pt>
    <dgm:pt modelId="{F6D5F2D2-1485-4283-A384-34AC94441B8E}" type="pres">
      <dgm:prSet presAssocID="{4998B05A-AA49-41F9-AC24-8C0935488A37}" presName="hierChild4" presStyleCnt="0"/>
      <dgm:spPr/>
    </dgm:pt>
    <dgm:pt modelId="{1E8157DD-4917-452D-A18F-B9556313B651}" type="pres">
      <dgm:prSet presAssocID="{4998B05A-AA49-41F9-AC24-8C0935488A37}" presName="hierChild5" presStyleCnt="0"/>
      <dgm:spPr/>
    </dgm:pt>
    <dgm:pt modelId="{01A84E56-466A-4FFB-A737-63DECF507805}" type="pres">
      <dgm:prSet presAssocID="{A7A851E9-3D39-4902-94E7-4F92F25E60B7}" presName="Name64" presStyleLbl="parChTrans1D2" presStyleIdx="1" presStyleCnt="5"/>
      <dgm:spPr/>
    </dgm:pt>
    <dgm:pt modelId="{6F5C8D2B-241F-4015-8A1A-A7784ACB8CC3}" type="pres">
      <dgm:prSet presAssocID="{AEDD6BE5-E7A6-4EDE-B0FE-1CB2F05B7401}" presName="hierRoot2" presStyleCnt="0">
        <dgm:presLayoutVars>
          <dgm:hierBranch val="init"/>
        </dgm:presLayoutVars>
      </dgm:prSet>
      <dgm:spPr/>
    </dgm:pt>
    <dgm:pt modelId="{A5B2CC82-7301-455D-9022-45EED852A797}" type="pres">
      <dgm:prSet presAssocID="{AEDD6BE5-E7A6-4EDE-B0FE-1CB2F05B7401}" presName="rootComposite" presStyleCnt="0"/>
      <dgm:spPr/>
    </dgm:pt>
    <dgm:pt modelId="{7190FDF7-C2F7-4A9C-84EC-56FF5237BE73}" type="pres">
      <dgm:prSet presAssocID="{AEDD6BE5-E7A6-4EDE-B0FE-1CB2F05B7401}" presName="rootText" presStyleLbl="node2" presStyleIdx="1" presStyleCnt="5" custScaleX="129422" custScaleY="130522">
        <dgm:presLayoutVars>
          <dgm:chPref val="3"/>
        </dgm:presLayoutVars>
      </dgm:prSet>
      <dgm:spPr/>
    </dgm:pt>
    <dgm:pt modelId="{32545681-A1F3-4DEB-9C76-493F78D8FCAC}" type="pres">
      <dgm:prSet presAssocID="{AEDD6BE5-E7A6-4EDE-B0FE-1CB2F05B7401}" presName="rootConnector" presStyleLbl="node2" presStyleIdx="1" presStyleCnt="5"/>
      <dgm:spPr/>
    </dgm:pt>
    <dgm:pt modelId="{B23BF4AA-9CA5-4B76-B567-B6184D57AE47}" type="pres">
      <dgm:prSet presAssocID="{AEDD6BE5-E7A6-4EDE-B0FE-1CB2F05B7401}" presName="hierChild4" presStyleCnt="0"/>
      <dgm:spPr/>
    </dgm:pt>
    <dgm:pt modelId="{7F4D48A1-848F-4383-92E7-0B8ECAA7A4D4}" type="pres">
      <dgm:prSet presAssocID="{AEDD6BE5-E7A6-4EDE-B0FE-1CB2F05B7401}" presName="hierChild5" presStyleCnt="0"/>
      <dgm:spPr/>
    </dgm:pt>
    <dgm:pt modelId="{7C360110-DDEA-4047-8995-C7D1FB7E6A6B}" type="pres">
      <dgm:prSet presAssocID="{A49ADE86-76B1-4AC2-B0C7-B95E1EB54A3A}" presName="Name64" presStyleLbl="parChTrans1D2" presStyleIdx="2" presStyleCnt="5"/>
      <dgm:spPr/>
    </dgm:pt>
    <dgm:pt modelId="{B71C9EB3-BCE2-4287-AAB1-3C24154F1176}" type="pres">
      <dgm:prSet presAssocID="{3AB860D3-EFB1-4B96-91ED-4EACAE880F6B}" presName="hierRoot2" presStyleCnt="0">
        <dgm:presLayoutVars>
          <dgm:hierBranch val="init"/>
        </dgm:presLayoutVars>
      </dgm:prSet>
      <dgm:spPr/>
    </dgm:pt>
    <dgm:pt modelId="{70013F45-094E-4768-A62C-944555DD574C}" type="pres">
      <dgm:prSet presAssocID="{3AB860D3-EFB1-4B96-91ED-4EACAE880F6B}" presName="rootComposite" presStyleCnt="0"/>
      <dgm:spPr/>
    </dgm:pt>
    <dgm:pt modelId="{8607EEF1-248A-47EE-BB76-2A3760A39DA6}" type="pres">
      <dgm:prSet presAssocID="{3AB860D3-EFB1-4B96-91ED-4EACAE880F6B}" presName="rootText" presStyleLbl="node2" presStyleIdx="2" presStyleCnt="5" custScaleX="129422">
        <dgm:presLayoutVars>
          <dgm:chPref val="3"/>
        </dgm:presLayoutVars>
      </dgm:prSet>
      <dgm:spPr/>
    </dgm:pt>
    <dgm:pt modelId="{23DD281E-61A8-4974-88A9-BBC9DB0600AA}" type="pres">
      <dgm:prSet presAssocID="{3AB860D3-EFB1-4B96-91ED-4EACAE880F6B}" presName="rootConnector" presStyleLbl="node2" presStyleIdx="2" presStyleCnt="5"/>
      <dgm:spPr/>
    </dgm:pt>
    <dgm:pt modelId="{70771AAE-9EC9-437E-BCE1-ED08392C6BFA}" type="pres">
      <dgm:prSet presAssocID="{3AB860D3-EFB1-4B96-91ED-4EACAE880F6B}" presName="hierChild4" presStyleCnt="0"/>
      <dgm:spPr/>
    </dgm:pt>
    <dgm:pt modelId="{7CBEE3EE-EB0B-48DA-882B-288A2B2B4B54}" type="pres">
      <dgm:prSet presAssocID="{3AB860D3-EFB1-4B96-91ED-4EACAE880F6B}" presName="hierChild5" presStyleCnt="0"/>
      <dgm:spPr/>
    </dgm:pt>
    <dgm:pt modelId="{4AA785B2-FA47-40A1-996B-BBCC5C8535F6}" type="pres">
      <dgm:prSet presAssocID="{2BE4A5E5-9077-49E4-AFF0-772C8DEC7FA7}" presName="Name64" presStyleLbl="parChTrans1D2" presStyleIdx="3" presStyleCnt="5"/>
      <dgm:spPr/>
    </dgm:pt>
    <dgm:pt modelId="{62FF17A0-21C9-45EF-9EDA-508BBE03307B}" type="pres">
      <dgm:prSet presAssocID="{60B3D592-1C6F-4097-B0FA-24C5475AC061}" presName="hierRoot2" presStyleCnt="0">
        <dgm:presLayoutVars>
          <dgm:hierBranch val="init"/>
        </dgm:presLayoutVars>
      </dgm:prSet>
      <dgm:spPr/>
    </dgm:pt>
    <dgm:pt modelId="{7EF3BDF5-4DAF-4E68-A9B0-FFD839AA7EC1}" type="pres">
      <dgm:prSet presAssocID="{60B3D592-1C6F-4097-B0FA-24C5475AC061}" presName="rootComposite" presStyleCnt="0"/>
      <dgm:spPr/>
    </dgm:pt>
    <dgm:pt modelId="{9CC95A67-792D-4E42-8B5D-B03F27070F88}" type="pres">
      <dgm:prSet presAssocID="{60B3D592-1C6F-4097-B0FA-24C5475AC061}" presName="rootText" presStyleLbl="node2" presStyleIdx="3" presStyleCnt="5" custScaleX="129422">
        <dgm:presLayoutVars>
          <dgm:chPref val="3"/>
        </dgm:presLayoutVars>
      </dgm:prSet>
      <dgm:spPr/>
    </dgm:pt>
    <dgm:pt modelId="{DA746450-5DB1-4B0C-81C5-F66113322583}" type="pres">
      <dgm:prSet presAssocID="{60B3D592-1C6F-4097-B0FA-24C5475AC061}" presName="rootConnector" presStyleLbl="node2" presStyleIdx="3" presStyleCnt="5"/>
      <dgm:spPr/>
    </dgm:pt>
    <dgm:pt modelId="{785D839C-0F00-4618-BCEF-D6B905A51A60}" type="pres">
      <dgm:prSet presAssocID="{60B3D592-1C6F-4097-B0FA-24C5475AC061}" presName="hierChild4" presStyleCnt="0"/>
      <dgm:spPr/>
    </dgm:pt>
    <dgm:pt modelId="{8B903DDA-DB35-46BB-81D4-A5786DF4B000}" type="pres">
      <dgm:prSet presAssocID="{60B3D592-1C6F-4097-B0FA-24C5475AC061}" presName="hierChild5" presStyleCnt="0"/>
      <dgm:spPr/>
    </dgm:pt>
    <dgm:pt modelId="{3A87D646-E9AF-458B-8260-AFB657357A62}" type="pres">
      <dgm:prSet presAssocID="{149065FA-260B-42BE-9CB4-ACB3F9F92AFD}" presName="Name64" presStyleLbl="parChTrans1D2" presStyleIdx="4" presStyleCnt="5"/>
      <dgm:spPr/>
    </dgm:pt>
    <dgm:pt modelId="{DD1146FD-C0AC-48FB-9D13-70391AF9877E}" type="pres">
      <dgm:prSet presAssocID="{57728AC5-10BF-4903-BD0A-C6F08703D373}" presName="hierRoot2" presStyleCnt="0">
        <dgm:presLayoutVars>
          <dgm:hierBranch val="init"/>
        </dgm:presLayoutVars>
      </dgm:prSet>
      <dgm:spPr/>
    </dgm:pt>
    <dgm:pt modelId="{A6061829-5AA3-4849-B669-69413B94AA58}" type="pres">
      <dgm:prSet presAssocID="{57728AC5-10BF-4903-BD0A-C6F08703D373}" presName="rootComposite" presStyleCnt="0"/>
      <dgm:spPr/>
    </dgm:pt>
    <dgm:pt modelId="{D5497E58-7711-4C97-8614-A85698EB6050}" type="pres">
      <dgm:prSet presAssocID="{57728AC5-10BF-4903-BD0A-C6F08703D373}" presName="rootText" presStyleLbl="node2" presStyleIdx="4" presStyleCnt="5" custScaleX="129422">
        <dgm:presLayoutVars>
          <dgm:chPref val="3"/>
        </dgm:presLayoutVars>
      </dgm:prSet>
      <dgm:spPr/>
    </dgm:pt>
    <dgm:pt modelId="{D31F8B2D-FBD9-4411-8B0C-41D702CB6A02}" type="pres">
      <dgm:prSet presAssocID="{57728AC5-10BF-4903-BD0A-C6F08703D373}" presName="rootConnector" presStyleLbl="node2" presStyleIdx="4" presStyleCnt="5"/>
      <dgm:spPr/>
    </dgm:pt>
    <dgm:pt modelId="{BF022004-4253-47F4-ABFA-FED6F73B9494}" type="pres">
      <dgm:prSet presAssocID="{57728AC5-10BF-4903-BD0A-C6F08703D373}" presName="hierChild4" presStyleCnt="0"/>
      <dgm:spPr/>
    </dgm:pt>
    <dgm:pt modelId="{FF73E7E0-8CF9-4458-B7CB-1A09CD191605}" type="pres">
      <dgm:prSet presAssocID="{57728AC5-10BF-4903-BD0A-C6F08703D373}" presName="hierChild5" presStyleCnt="0"/>
      <dgm:spPr/>
    </dgm:pt>
    <dgm:pt modelId="{5CE39274-5DC4-4E3D-921B-15C2B8EE18CF}" type="pres">
      <dgm:prSet presAssocID="{91659472-1301-45E6-9930-260A9781E578}" presName="hierChild3" presStyleCnt="0"/>
      <dgm:spPr/>
    </dgm:pt>
  </dgm:ptLst>
  <dgm:cxnLst>
    <dgm:cxn modelId="{D18AEE30-7744-4FC3-84A4-757D140F161A}" type="presOf" srcId="{57728AC5-10BF-4903-BD0A-C6F08703D373}" destId="{D5497E58-7711-4C97-8614-A85698EB6050}" srcOrd="0" destOrd="0" presId="urn:microsoft.com/office/officeart/2009/3/layout/HorizontalOrganizationChart"/>
    <dgm:cxn modelId="{B9EF365B-4521-4CCD-8476-93CCC5C85F58}" type="presOf" srcId="{60B3D592-1C6F-4097-B0FA-24C5475AC061}" destId="{9CC95A67-792D-4E42-8B5D-B03F27070F88}" srcOrd="0" destOrd="0" presId="urn:microsoft.com/office/officeart/2009/3/layout/HorizontalOrganizationChart"/>
    <dgm:cxn modelId="{FB37976E-CFED-4838-8E5A-C5410FDA88F0}" type="presOf" srcId="{A7A851E9-3D39-4902-94E7-4F92F25E60B7}" destId="{01A84E56-466A-4FFB-A737-63DECF507805}" srcOrd="0" destOrd="0" presId="urn:microsoft.com/office/officeart/2009/3/layout/HorizontalOrganizationChart"/>
    <dgm:cxn modelId="{9CDDBE51-5866-4A7C-98E4-05A903F4EC1F}" type="presOf" srcId="{60B3D592-1C6F-4097-B0FA-24C5475AC061}" destId="{DA746450-5DB1-4B0C-81C5-F66113322583}" srcOrd="1" destOrd="0" presId="urn:microsoft.com/office/officeart/2009/3/layout/HorizontalOrganizationChart"/>
    <dgm:cxn modelId="{3AE42172-0268-40DC-ACDA-DCB135070477}" type="presOf" srcId="{4998B05A-AA49-41F9-AC24-8C0935488A37}" destId="{2EA45222-3635-4D5F-9BC8-31363FB77287}" srcOrd="1" destOrd="0" presId="urn:microsoft.com/office/officeart/2009/3/layout/HorizontalOrganizationChart"/>
    <dgm:cxn modelId="{B8D58172-BA32-4D92-A55F-6D62B1F6EB44}" srcId="{91659472-1301-45E6-9930-260A9781E578}" destId="{57728AC5-10BF-4903-BD0A-C6F08703D373}" srcOrd="4" destOrd="0" parTransId="{149065FA-260B-42BE-9CB4-ACB3F9F92AFD}" sibTransId="{07C46642-6BF7-4C36-B93D-DC4DEE88A286}"/>
    <dgm:cxn modelId="{680AFA54-FAF7-4084-90A8-4955D359C682}" type="presOf" srcId="{AEDD6BE5-E7A6-4EDE-B0FE-1CB2F05B7401}" destId="{7190FDF7-C2F7-4A9C-84EC-56FF5237BE73}" srcOrd="0" destOrd="0" presId="urn:microsoft.com/office/officeart/2009/3/layout/HorizontalOrganizationChart"/>
    <dgm:cxn modelId="{4897027F-9643-4EB5-915D-CD39B167F537}" srcId="{31B22E77-FA6B-4FBA-9849-FC81FEE72B3D}" destId="{91659472-1301-45E6-9930-260A9781E578}" srcOrd="0" destOrd="0" parTransId="{D13717CA-FA3D-47F7-AFCF-08A8CB4277F1}" sibTransId="{A857E278-753C-4F0A-A05D-5B218908565F}"/>
    <dgm:cxn modelId="{680AAE81-5A39-49A4-BC6D-ABCEA9CE49E5}" type="presOf" srcId="{91659472-1301-45E6-9930-260A9781E578}" destId="{B4BAC057-6680-4FDD-9F09-784DB82AB244}" srcOrd="1" destOrd="0" presId="urn:microsoft.com/office/officeart/2009/3/layout/HorizontalOrganizationChart"/>
    <dgm:cxn modelId="{0198C781-8FBE-4CCF-AEF6-2CC3287EFEC3}" srcId="{91659472-1301-45E6-9930-260A9781E578}" destId="{AEDD6BE5-E7A6-4EDE-B0FE-1CB2F05B7401}" srcOrd="1" destOrd="0" parTransId="{A7A851E9-3D39-4902-94E7-4F92F25E60B7}" sibTransId="{852D26D7-4A4F-4D29-8C9C-CFEAC4BA5509}"/>
    <dgm:cxn modelId="{01C13A82-4AA0-45BD-84FC-D20ACED164D4}" type="presOf" srcId="{31B22E77-FA6B-4FBA-9849-FC81FEE72B3D}" destId="{7132D537-8BCC-4046-86D1-1373DEBA55CC}" srcOrd="0" destOrd="0" presId="urn:microsoft.com/office/officeart/2009/3/layout/HorizontalOrganizationChart"/>
    <dgm:cxn modelId="{B9E0B097-B91D-4D40-A1E7-375CAF136A0F}" srcId="{91659472-1301-45E6-9930-260A9781E578}" destId="{4998B05A-AA49-41F9-AC24-8C0935488A37}" srcOrd="0" destOrd="0" parTransId="{9F058CC1-E251-47D7-B221-7B3C7ED3165E}" sibTransId="{5474F315-093F-45A3-B8A1-5A48A1FDC842}"/>
    <dgm:cxn modelId="{5166BE98-EB98-4A1F-A5A6-5CADB7F51D03}" srcId="{91659472-1301-45E6-9930-260A9781E578}" destId="{3AB860D3-EFB1-4B96-91ED-4EACAE880F6B}" srcOrd="2" destOrd="0" parTransId="{A49ADE86-76B1-4AC2-B0C7-B95E1EB54A3A}" sibTransId="{5A93CE2E-1BF7-4DE2-8D20-7AD303F356A4}"/>
    <dgm:cxn modelId="{1A5A6699-4CE7-4DE6-8939-6403D3669309}" type="presOf" srcId="{91659472-1301-45E6-9930-260A9781E578}" destId="{DBE50810-8AB2-4CA1-A8A8-060910F2748E}" srcOrd="0" destOrd="0" presId="urn:microsoft.com/office/officeart/2009/3/layout/HorizontalOrganizationChart"/>
    <dgm:cxn modelId="{454F379A-D974-49DE-92EF-3CC9DF32E89E}" srcId="{91659472-1301-45E6-9930-260A9781E578}" destId="{60B3D592-1C6F-4097-B0FA-24C5475AC061}" srcOrd="3" destOrd="0" parTransId="{2BE4A5E5-9077-49E4-AFF0-772C8DEC7FA7}" sibTransId="{91A57CED-AF2A-4635-8FD4-2DAB8348374C}"/>
    <dgm:cxn modelId="{3630C3BA-6ACD-46E4-B17E-EC35D28BB015}" type="presOf" srcId="{2BE4A5E5-9077-49E4-AFF0-772C8DEC7FA7}" destId="{4AA785B2-FA47-40A1-996B-BBCC5C8535F6}" srcOrd="0" destOrd="0" presId="urn:microsoft.com/office/officeart/2009/3/layout/HorizontalOrganizationChart"/>
    <dgm:cxn modelId="{86925EBF-25EB-44C1-9E26-6BED42DBD942}" type="presOf" srcId="{9F058CC1-E251-47D7-B221-7B3C7ED3165E}" destId="{C7ABA3E5-596A-4C92-95F2-864C4FAB73B8}" srcOrd="0" destOrd="0" presId="urn:microsoft.com/office/officeart/2009/3/layout/HorizontalOrganizationChart"/>
    <dgm:cxn modelId="{6E68C3C1-D674-4E20-AECB-F0C6EF38F5EA}" type="presOf" srcId="{57728AC5-10BF-4903-BD0A-C6F08703D373}" destId="{D31F8B2D-FBD9-4411-8B0C-41D702CB6A02}" srcOrd="1" destOrd="0" presId="urn:microsoft.com/office/officeart/2009/3/layout/HorizontalOrganizationChart"/>
    <dgm:cxn modelId="{E12188D4-255C-40F0-9CCC-1696F98EE38D}" type="presOf" srcId="{A49ADE86-76B1-4AC2-B0C7-B95E1EB54A3A}" destId="{7C360110-DDEA-4047-8995-C7D1FB7E6A6B}" srcOrd="0" destOrd="0" presId="urn:microsoft.com/office/officeart/2009/3/layout/HorizontalOrganizationChart"/>
    <dgm:cxn modelId="{8D6327D5-8E5D-4C17-B633-AC88EBEE3232}" type="presOf" srcId="{AEDD6BE5-E7A6-4EDE-B0FE-1CB2F05B7401}" destId="{32545681-A1F3-4DEB-9C76-493F78D8FCAC}" srcOrd="1" destOrd="0" presId="urn:microsoft.com/office/officeart/2009/3/layout/HorizontalOrganizationChart"/>
    <dgm:cxn modelId="{EBD06DD5-903D-4A87-A484-3BF468FB4F97}" type="presOf" srcId="{149065FA-260B-42BE-9CB4-ACB3F9F92AFD}" destId="{3A87D646-E9AF-458B-8260-AFB657357A62}" srcOrd="0" destOrd="0" presId="urn:microsoft.com/office/officeart/2009/3/layout/HorizontalOrganizationChart"/>
    <dgm:cxn modelId="{EF2BFAD8-43B4-4E32-BF51-E646E8AC5C8B}" type="presOf" srcId="{4998B05A-AA49-41F9-AC24-8C0935488A37}" destId="{6626E386-E4FC-46FE-AA06-9F8F1E8F6ABE}" srcOrd="0" destOrd="0" presId="urn:microsoft.com/office/officeart/2009/3/layout/HorizontalOrganizationChart"/>
    <dgm:cxn modelId="{B5E56EDF-F67E-4EB6-BB6F-725E679746DA}" type="presOf" srcId="{3AB860D3-EFB1-4B96-91ED-4EACAE880F6B}" destId="{8607EEF1-248A-47EE-BB76-2A3760A39DA6}" srcOrd="0" destOrd="0" presId="urn:microsoft.com/office/officeart/2009/3/layout/HorizontalOrganizationChart"/>
    <dgm:cxn modelId="{AE2AF4F9-2976-4175-B108-42906F2916AB}" type="presOf" srcId="{3AB860D3-EFB1-4B96-91ED-4EACAE880F6B}" destId="{23DD281E-61A8-4974-88A9-BBC9DB0600AA}" srcOrd="1" destOrd="0" presId="urn:microsoft.com/office/officeart/2009/3/layout/HorizontalOrganizationChart"/>
    <dgm:cxn modelId="{B06B439A-6FBC-4D6D-BBA4-DF5F41C3A765}" type="presParOf" srcId="{7132D537-8BCC-4046-86D1-1373DEBA55CC}" destId="{D408D1EC-8A24-49A4-898C-E4F191A92F42}" srcOrd="0" destOrd="0" presId="urn:microsoft.com/office/officeart/2009/3/layout/HorizontalOrganizationChart"/>
    <dgm:cxn modelId="{08945F9B-E851-456F-9383-E98995256EF4}" type="presParOf" srcId="{D408D1EC-8A24-49A4-898C-E4F191A92F42}" destId="{8A1DA7EF-5944-4680-9B11-FEB5A63F556D}" srcOrd="0" destOrd="0" presId="urn:microsoft.com/office/officeart/2009/3/layout/HorizontalOrganizationChart"/>
    <dgm:cxn modelId="{3252A1E7-22C4-41E1-BE19-FA24BD536A2F}" type="presParOf" srcId="{8A1DA7EF-5944-4680-9B11-FEB5A63F556D}" destId="{DBE50810-8AB2-4CA1-A8A8-060910F2748E}" srcOrd="0" destOrd="0" presId="urn:microsoft.com/office/officeart/2009/3/layout/HorizontalOrganizationChart"/>
    <dgm:cxn modelId="{C7D7D6D8-787D-4EC1-9054-57BAF0AFA4D5}" type="presParOf" srcId="{8A1DA7EF-5944-4680-9B11-FEB5A63F556D}" destId="{B4BAC057-6680-4FDD-9F09-784DB82AB244}" srcOrd="1" destOrd="0" presId="urn:microsoft.com/office/officeart/2009/3/layout/HorizontalOrganizationChart"/>
    <dgm:cxn modelId="{C81905D6-6697-48DE-A369-A5F854271E5B}" type="presParOf" srcId="{D408D1EC-8A24-49A4-898C-E4F191A92F42}" destId="{59773D6D-E8BE-4C6F-8FDA-55B173F93FD2}" srcOrd="1" destOrd="0" presId="urn:microsoft.com/office/officeart/2009/3/layout/HorizontalOrganizationChart"/>
    <dgm:cxn modelId="{2BC7EFC8-D8CD-4354-9B99-BC66AF1BD149}" type="presParOf" srcId="{59773D6D-E8BE-4C6F-8FDA-55B173F93FD2}" destId="{C7ABA3E5-596A-4C92-95F2-864C4FAB73B8}" srcOrd="0" destOrd="0" presId="urn:microsoft.com/office/officeart/2009/3/layout/HorizontalOrganizationChart"/>
    <dgm:cxn modelId="{C4E7EE3F-475A-44D0-B9E2-29DDF022C573}" type="presParOf" srcId="{59773D6D-E8BE-4C6F-8FDA-55B173F93FD2}" destId="{B0FCC080-EE2E-4819-AD61-BDFA360FB397}" srcOrd="1" destOrd="0" presId="urn:microsoft.com/office/officeart/2009/3/layout/HorizontalOrganizationChart"/>
    <dgm:cxn modelId="{1B23DE40-5BBC-4E21-B0C2-26497B2EEC67}" type="presParOf" srcId="{B0FCC080-EE2E-4819-AD61-BDFA360FB397}" destId="{F18747AC-5772-4E24-B66A-FA98505DF62F}" srcOrd="0" destOrd="0" presId="urn:microsoft.com/office/officeart/2009/3/layout/HorizontalOrganizationChart"/>
    <dgm:cxn modelId="{D7C21ADA-4964-4321-A413-1193D093EE9A}" type="presParOf" srcId="{F18747AC-5772-4E24-B66A-FA98505DF62F}" destId="{6626E386-E4FC-46FE-AA06-9F8F1E8F6ABE}" srcOrd="0" destOrd="0" presId="urn:microsoft.com/office/officeart/2009/3/layout/HorizontalOrganizationChart"/>
    <dgm:cxn modelId="{7E9B3CF6-2969-441B-823D-0E5982A5AD38}" type="presParOf" srcId="{F18747AC-5772-4E24-B66A-FA98505DF62F}" destId="{2EA45222-3635-4D5F-9BC8-31363FB77287}" srcOrd="1" destOrd="0" presId="urn:microsoft.com/office/officeart/2009/3/layout/HorizontalOrganizationChart"/>
    <dgm:cxn modelId="{0F793030-AB3F-480C-A141-4AB8F02B2AA8}" type="presParOf" srcId="{B0FCC080-EE2E-4819-AD61-BDFA360FB397}" destId="{F6D5F2D2-1485-4283-A384-34AC94441B8E}" srcOrd="1" destOrd="0" presId="urn:microsoft.com/office/officeart/2009/3/layout/HorizontalOrganizationChart"/>
    <dgm:cxn modelId="{FBF6098A-B6DD-4FB0-9D78-93B3172EEE06}" type="presParOf" srcId="{B0FCC080-EE2E-4819-AD61-BDFA360FB397}" destId="{1E8157DD-4917-452D-A18F-B9556313B651}" srcOrd="2" destOrd="0" presId="urn:microsoft.com/office/officeart/2009/3/layout/HorizontalOrganizationChart"/>
    <dgm:cxn modelId="{F7DCB339-E884-48C9-BC2C-1B545DFB0627}" type="presParOf" srcId="{59773D6D-E8BE-4C6F-8FDA-55B173F93FD2}" destId="{01A84E56-466A-4FFB-A737-63DECF507805}" srcOrd="2" destOrd="0" presId="urn:microsoft.com/office/officeart/2009/3/layout/HorizontalOrganizationChart"/>
    <dgm:cxn modelId="{DEABE513-54B7-412A-B938-91AA1872F457}" type="presParOf" srcId="{59773D6D-E8BE-4C6F-8FDA-55B173F93FD2}" destId="{6F5C8D2B-241F-4015-8A1A-A7784ACB8CC3}" srcOrd="3" destOrd="0" presId="urn:microsoft.com/office/officeart/2009/3/layout/HorizontalOrganizationChart"/>
    <dgm:cxn modelId="{E2FD9D27-5F77-4A1F-BF85-30FF13D67E51}" type="presParOf" srcId="{6F5C8D2B-241F-4015-8A1A-A7784ACB8CC3}" destId="{A5B2CC82-7301-455D-9022-45EED852A797}" srcOrd="0" destOrd="0" presId="urn:microsoft.com/office/officeart/2009/3/layout/HorizontalOrganizationChart"/>
    <dgm:cxn modelId="{E3FFFC8B-FF3C-41DB-9B40-A8ECF929E070}" type="presParOf" srcId="{A5B2CC82-7301-455D-9022-45EED852A797}" destId="{7190FDF7-C2F7-4A9C-84EC-56FF5237BE73}" srcOrd="0" destOrd="0" presId="urn:microsoft.com/office/officeart/2009/3/layout/HorizontalOrganizationChart"/>
    <dgm:cxn modelId="{E05C58D3-EDC7-4E3F-89C4-264A1BB69562}" type="presParOf" srcId="{A5B2CC82-7301-455D-9022-45EED852A797}" destId="{32545681-A1F3-4DEB-9C76-493F78D8FCAC}" srcOrd="1" destOrd="0" presId="urn:microsoft.com/office/officeart/2009/3/layout/HorizontalOrganizationChart"/>
    <dgm:cxn modelId="{687B9B1B-2431-4BEA-8BA1-D7CF1F49FBE0}" type="presParOf" srcId="{6F5C8D2B-241F-4015-8A1A-A7784ACB8CC3}" destId="{B23BF4AA-9CA5-4B76-B567-B6184D57AE47}" srcOrd="1" destOrd="0" presId="urn:microsoft.com/office/officeart/2009/3/layout/HorizontalOrganizationChart"/>
    <dgm:cxn modelId="{73E23D63-01A4-41CF-B3B2-E939E0E84254}" type="presParOf" srcId="{6F5C8D2B-241F-4015-8A1A-A7784ACB8CC3}" destId="{7F4D48A1-848F-4383-92E7-0B8ECAA7A4D4}" srcOrd="2" destOrd="0" presId="urn:microsoft.com/office/officeart/2009/3/layout/HorizontalOrganizationChart"/>
    <dgm:cxn modelId="{85A9FFE5-A9D0-4463-8977-1B7CF4DEC775}" type="presParOf" srcId="{59773D6D-E8BE-4C6F-8FDA-55B173F93FD2}" destId="{7C360110-DDEA-4047-8995-C7D1FB7E6A6B}" srcOrd="4" destOrd="0" presId="urn:microsoft.com/office/officeart/2009/3/layout/HorizontalOrganizationChart"/>
    <dgm:cxn modelId="{D85D34B1-6652-474A-A9D6-0471ECFF39D7}" type="presParOf" srcId="{59773D6D-E8BE-4C6F-8FDA-55B173F93FD2}" destId="{B71C9EB3-BCE2-4287-AAB1-3C24154F1176}" srcOrd="5" destOrd="0" presId="urn:microsoft.com/office/officeart/2009/3/layout/HorizontalOrganizationChart"/>
    <dgm:cxn modelId="{B3F6D29F-17F3-40FA-B9BE-AE82E118EF74}" type="presParOf" srcId="{B71C9EB3-BCE2-4287-AAB1-3C24154F1176}" destId="{70013F45-094E-4768-A62C-944555DD574C}" srcOrd="0" destOrd="0" presId="urn:microsoft.com/office/officeart/2009/3/layout/HorizontalOrganizationChart"/>
    <dgm:cxn modelId="{55EA7F27-2274-4695-846C-5F95388CB7FC}" type="presParOf" srcId="{70013F45-094E-4768-A62C-944555DD574C}" destId="{8607EEF1-248A-47EE-BB76-2A3760A39DA6}" srcOrd="0" destOrd="0" presId="urn:microsoft.com/office/officeart/2009/3/layout/HorizontalOrganizationChart"/>
    <dgm:cxn modelId="{3C0200AD-0E27-4B95-8DB2-326A8A3C571A}" type="presParOf" srcId="{70013F45-094E-4768-A62C-944555DD574C}" destId="{23DD281E-61A8-4974-88A9-BBC9DB0600AA}" srcOrd="1" destOrd="0" presId="urn:microsoft.com/office/officeart/2009/3/layout/HorizontalOrganizationChart"/>
    <dgm:cxn modelId="{5A414B46-8646-4FF6-A4E4-A4CA0BF60316}" type="presParOf" srcId="{B71C9EB3-BCE2-4287-AAB1-3C24154F1176}" destId="{70771AAE-9EC9-437E-BCE1-ED08392C6BFA}" srcOrd="1" destOrd="0" presId="urn:microsoft.com/office/officeart/2009/3/layout/HorizontalOrganizationChart"/>
    <dgm:cxn modelId="{A4323E40-4866-43AD-ADC6-068E150F8EFB}" type="presParOf" srcId="{B71C9EB3-BCE2-4287-AAB1-3C24154F1176}" destId="{7CBEE3EE-EB0B-48DA-882B-288A2B2B4B54}" srcOrd="2" destOrd="0" presId="urn:microsoft.com/office/officeart/2009/3/layout/HorizontalOrganizationChart"/>
    <dgm:cxn modelId="{B2A5549A-405A-4438-9E1F-C6499FA750D6}" type="presParOf" srcId="{59773D6D-E8BE-4C6F-8FDA-55B173F93FD2}" destId="{4AA785B2-FA47-40A1-996B-BBCC5C8535F6}" srcOrd="6" destOrd="0" presId="urn:microsoft.com/office/officeart/2009/3/layout/HorizontalOrganizationChart"/>
    <dgm:cxn modelId="{63C7F1CB-4CB3-4742-B0BB-EC2FE5F348C8}" type="presParOf" srcId="{59773D6D-E8BE-4C6F-8FDA-55B173F93FD2}" destId="{62FF17A0-21C9-45EF-9EDA-508BBE03307B}" srcOrd="7" destOrd="0" presId="urn:microsoft.com/office/officeart/2009/3/layout/HorizontalOrganizationChart"/>
    <dgm:cxn modelId="{97CAA2BE-513C-4994-B471-834DB8943F7C}" type="presParOf" srcId="{62FF17A0-21C9-45EF-9EDA-508BBE03307B}" destId="{7EF3BDF5-4DAF-4E68-A9B0-FFD839AA7EC1}" srcOrd="0" destOrd="0" presId="urn:microsoft.com/office/officeart/2009/3/layout/HorizontalOrganizationChart"/>
    <dgm:cxn modelId="{A47A5E28-E78C-468C-913C-60C79643969C}" type="presParOf" srcId="{7EF3BDF5-4DAF-4E68-A9B0-FFD839AA7EC1}" destId="{9CC95A67-792D-4E42-8B5D-B03F27070F88}" srcOrd="0" destOrd="0" presId="urn:microsoft.com/office/officeart/2009/3/layout/HorizontalOrganizationChart"/>
    <dgm:cxn modelId="{08966F90-3DD2-4DE4-9F96-C8B952DCC594}" type="presParOf" srcId="{7EF3BDF5-4DAF-4E68-A9B0-FFD839AA7EC1}" destId="{DA746450-5DB1-4B0C-81C5-F66113322583}" srcOrd="1" destOrd="0" presId="urn:microsoft.com/office/officeart/2009/3/layout/HorizontalOrganizationChart"/>
    <dgm:cxn modelId="{AF3A97E4-6F0D-429E-901E-941B096A4D56}" type="presParOf" srcId="{62FF17A0-21C9-45EF-9EDA-508BBE03307B}" destId="{785D839C-0F00-4618-BCEF-D6B905A51A60}" srcOrd="1" destOrd="0" presId="urn:microsoft.com/office/officeart/2009/3/layout/HorizontalOrganizationChart"/>
    <dgm:cxn modelId="{FE6EFB59-0C8F-45F0-87B8-4DDE2A4AF2E5}" type="presParOf" srcId="{62FF17A0-21C9-45EF-9EDA-508BBE03307B}" destId="{8B903DDA-DB35-46BB-81D4-A5786DF4B000}" srcOrd="2" destOrd="0" presId="urn:microsoft.com/office/officeart/2009/3/layout/HorizontalOrganizationChart"/>
    <dgm:cxn modelId="{7485C569-6714-40ED-A7E8-F5CB835F9108}" type="presParOf" srcId="{59773D6D-E8BE-4C6F-8FDA-55B173F93FD2}" destId="{3A87D646-E9AF-458B-8260-AFB657357A62}" srcOrd="8" destOrd="0" presId="urn:microsoft.com/office/officeart/2009/3/layout/HorizontalOrganizationChart"/>
    <dgm:cxn modelId="{366DD51E-2607-4BEF-BCF4-8DEC8FFD50A0}" type="presParOf" srcId="{59773D6D-E8BE-4C6F-8FDA-55B173F93FD2}" destId="{DD1146FD-C0AC-48FB-9D13-70391AF9877E}" srcOrd="9" destOrd="0" presId="urn:microsoft.com/office/officeart/2009/3/layout/HorizontalOrganizationChart"/>
    <dgm:cxn modelId="{0C690B98-0E66-4C84-AB16-EC44A4D67D32}" type="presParOf" srcId="{DD1146FD-C0AC-48FB-9D13-70391AF9877E}" destId="{A6061829-5AA3-4849-B669-69413B94AA58}" srcOrd="0" destOrd="0" presId="urn:microsoft.com/office/officeart/2009/3/layout/HorizontalOrganizationChart"/>
    <dgm:cxn modelId="{67526900-302A-46A5-8F73-0CCF28CB8928}" type="presParOf" srcId="{A6061829-5AA3-4849-B669-69413B94AA58}" destId="{D5497E58-7711-4C97-8614-A85698EB6050}" srcOrd="0" destOrd="0" presId="urn:microsoft.com/office/officeart/2009/3/layout/HorizontalOrganizationChart"/>
    <dgm:cxn modelId="{8AE28731-5B2E-4423-B3A2-1081D7D5617E}" type="presParOf" srcId="{A6061829-5AA3-4849-B669-69413B94AA58}" destId="{D31F8B2D-FBD9-4411-8B0C-41D702CB6A02}" srcOrd="1" destOrd="0" presId="urn:microsoft.com/office/officeart/2009/3/layout/HorizontalOrganizationChart"/>
    <dgm:cxn modelId="{354A8F18-3AFE-4D9A-A337-DCD3C2C781C2}" type="presParOf" srcId="{DD1146FD-C0AC-48FB-9D13-70391AF9877E}" destId="{BF022004-4253-47F4-ABFA-FED6F73B9494}" srcOrd="1" destOrd="0" presId="urn:microsoft.com/office/officeart/2009/3/layout/HorizontalOrganizationChart"/>
    <dgm:cxn modelId="{3CC9ECBB-2F0E-43FF-8E0A-66A7A2B14DDC}" type="presParOf" srcId="{DD1146FD-C0AC-48FB-9D13-70391AF9877E}" destId="{FF73E7E0-8CF9-4458-B7CB-1A09CD191605}" srcOrd="2" destOrd="0" presId="urn:microsoft.com/office/officeart/2009/3/layout/HorizontalOrganizationChart"/>
    <dgm:cxn modelId="{88874065-7EA6-4CEE-8218-8BE79542F906}" type="presParOf" srcId="{D408D1EC-8A24-49A4-898C-E4F191A92F42}" destId="{5CE39274-5DC4-4E3D-921B-15C2B8EE18CF}" srcOrd="2" destOrd="0" presId="urn:microsoft.com/office/officeart/2009/3/layout/HorizontalOrganizationChar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6AD90A9-B941-4B50-828C-B3F3F7247F20}"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en-US"/>
        </a:p>
      </dgm:t>
    </dgm:pt>
    <dgm:pt modelId="{8D2B8005-75DF-4C01-A2D6-075C6A7B2BEB}">
      <dgm:prSet phldrT="[Text]"/>
      <dgm:spPr/>
      <dgm:t>
        <a:bodyPr/>
        <a:lstStyle/>
        <a:p>
          <a:r>
            <a:rPr lang="es-419" dirty="0" err="1"/>
            <a:t>Report</a:t>
          </a:r>
          <a:r>
            <a:rPr lang="es-419" dirty="0"/>
            <a:t> </a:t>
          </a:r>
          <a:r>
            <a:rPr lang="es-419" dirty="0" err="1"/>
            <a:t>template</a:t>
          </a:r>
          <a:endParaRPr lang="en-US" dirty="0"/>
        </a:p>
      </dgm:t>
    </dgm:pt>
    <dgm:pt modelId="{F595C654-40F2-4D24-9CFE-7189D9020617}" type="parTrans" cxnId="{F66FE2E6-E058-46E8-AD80-FC0E6EEDC880}">
      <dgm:prSet/>
      <dgm:spPr/>
      <dgm:t>
        <a:bodyPr/>
        <a:lstStyle/>
        <a:p>
          <a:endParaRPr lang="en-US"/>
        </a:p>
      </dgm:t>
    </dgm:pt>
    <dgm:pt modelId="{6B4A1EF8-4D95-46CA-88E4-050940074373}" type="sibTrans" cxnId="{F66FE2E6-E058-46E8-AD80-FC0E6EEDC880}">
      <dgm:prSet/>
      <dgm:spPr/>
      <dgm:t>
        <a:bodyPr/>
        <a:lstStyle/>
        <a:p>
          <a:endParaRPr lang="en-US"/>
        </a:p>
      </dgm:t>
    </dgm:pt>
    <dgm:pt modelId="{5BC9C012-C43F-4A83-8819-0FA67BE9FF32}">
      <dgm:prSet/>
      <dgm:spPr/>
      <dgm:t>
        <a:bodyPr/>
        <a:lstStyle/>
        <a:p>
          <a:r>
            <a:rPr lang="es-419" dirty="0"/>
            <a:t>UN Women </a:t>
          </a:r>
          <a:r>
            <a:rPr lang="es-419" dirty="0" err="1"/>
            <a:t>owned</a:t>
          </a:r>
          <a:endParaRPr lang="es-419" dirty="0"/>
        </a:p>
      </dgm:t>
    </dgm:pt>
    <dgm:pt modelId="{C09D728B-46E0-4C63-93E4-939EEDDA54CB}" type="parTrans" cxnId="{191E9955-978A-4817-892F-D75742847FF6}">
      <dgm:prSet/>
      <dgm:spPr/>
      <dgm:t>
        <a:bodyPr/>
        <a:lstStyle/>
        <a:p>
          <a:endParaRPr lang="en-US"/>
        </a:p>
      </dgm:t>
    </dgm:pt>
    <dgm:pt modelId="{D72E819B-5F5D-416D-ABAB-2B4AD03F3C81}" type="sibTrans" cxnId="{191E9955-978A-4817-892F-D75742847FF6}">
      <dgm:prSet/>
      <dgm:spPr/>
      <dgm:t>
        <a:bodyPr/>
        <a:lstStyle/>
        <a:p>
          <a:endParaRPr lang="en-US"/>
        </a:p>
      </dgm:t>
    </dgm:pt>
    <dgm:pt modelId="{51997F0C-79D1-4FFD-A8DE-86CAE682070C}">
      <dgm:prSet/>
      <dgm:spPr/>
      <dgm:t>
        <a:bodyPr/>
        <a:lstStyle/>
        <a:p>
          <a:r>
            <a:rPr lang="es-419" dirty="0"/>
            <a:t>Desk </a:t>
          </a:r>
          <a:r>
            <a:rPr lang="es-419" dirty="0" err="1"/>
            <a:t>review</a:t>
          </a:r>
          <a:endParaRPr lang="es-419" dirty="0"/>
        </a:p>
      </dgm:t>
    </dgm:pt>
    <dgm:pt modelId="{AB3C832B-F80E-4B8D-9945-A436C89983FA}" type="parTrans" cxnId="{2DC9D21D-636E-453D-933F-EC656D4B2B4D}">
      <dgm:prSet/>
      <dgm:spPr/>
      <dgm:t>
        <a:bodyPr/>
        <a:lstStyle/>
        <a:p>
          <a:endParaRPr lang="en-US"/>
        </a:p>
      </dgm:t>
    </dgm:pt>
    <dgm:pt modelId="{D130BAF5-B2A9-4BDB-84D9-3D6E344F4344}" type="sibTrans" cxnId="{2DC9D21D-636E-453D-933F-EC656D4B2B4D}">
      <dgm:prSet/>
      <dgm:spPr/>
      <dgm:t>
        <a:bodyPr/>
        <a:lstStyle/>
        <a:p>
          <a:endParaRPr lang="en-US"/>
        </a:p>
      </dgm:t>
    </dgm:pt>
    <dgm:pt modelId="{C8E38F28-C6A0-4C3A-BA18-7F1A54E76436}">
      <dgm:prSet/>
      <dgm:spPr/>
      <dgm:t>
        <a:bodyPr/>
        <a:lstStyle/>
        <a:p>
          <a:r>
            <a:rPr lang="es-419" dirty="0" err="1"/>
            <a:t>Quality</a:t>
          </a:r>
          <a:r>
            <a:rPr lang="es-419" dirty="0"/>
            <a:t> </a:t>
          </a:r>
          <a:r>
            <a:rPr lang="es-419" dirty="0" err="1"/>
            <a:t>Assurance</a:t>
          </a:r>
          <a:endParaRPr lang="es-419" dirty="0"/>
        </a:p>
      </dgm:t>
    </dgm:pt>
    <dgm:pt modelId="{600D7B84-B5B5-4CF8-9C52-D5ACC9266842}" type="parTrans" cxnId="{7E24152D-288F-4C62-B015-F7EBEEAA6C1F}">
      <dgm:prSet/>
      <dgm:spPr/>
      <dgm:t>
        <a:bodyPr/>
        <a:lstStyle/>
        <a:p>
          <a:endParaRPr lang="en-US"/>
        </a:p>
      </dgm:t>
    </dgm:pt>
    <dgm:pt modelId="{37EF703E-1366-42E6-BD23-CC236C0CA6F7}" type="sibTrans" cxnId="{7E24152D-288F-4C62-B015-F7EBEEAA6C1F}">
      <dgm:prSet/>
      <dgm:spPr/>
      <dgm:t>
        <a:bodyPr/>
        <a:lstStyle/>
        <a:p>
          <a:endParaRPr lang="en-US"/>
        </a:p>
      </dgm:t>
    </dgm:pt>
    <dgm:pt modelId="{12D35F9E-0620-44DC-BCD9-FEE450E366EB}" type="pres">
      <dgm:prSet presAssocID="{E6AD90A9-B941-4B50-828C-B3F3F7247F20}" presName="diagram" presStyleCnt="0">
        <dgm:presLayoutVars>
          <dgm:dir/>
          <dgm:resizeHandles val="exact"/>
        </dgm:presLayoutVars>
      </dgm:prSet>
      <dgm:spPr/>
    </dgm:pt>
    <dgm:pt modelId="{0C001307-896E-4168-9CFF-C921C1D79106}" type="pres">
      <dgm:prSet presAssocID="{8D2B8005-75DF-4C01-A2D6-075C6A7B2BEB}" presName="node" presStyleLbl="node1" presStyleIdx="0" presStyleCnt="4">
        <dgm:presLayoutVars>
          <dgm:bulletEnabled val="1"/>
        </dgm:presLayoutVars>
      </dgm:prSet>
      <dgm:spPr/>
    </dgm:pt>
    <dgm:pt modelId="{4CC008C2-CB2D-4CDD-B16A-AF1362AD6C75}" type="pres">
      <dgm:prSet presAssocID="{6B4A1EF8-4D95-46CA-88E4-050940074373}" presName="sibTrans" presStyleCnt="0"/>
      <dgm:spPr/>
    </dgm:pt>
    <dgm:pt modelId="{331D7092-43C9-4CDD-98C7-D78BFBC2744B}" type="pres">
      <dgm:prSet presAssocID="{5BC9C012-C43F-4A83-8819-0FA67BE9FF32}" presName="node" presStyleLbl="node1" presStyleIdx="1" presStyleCnt="4">
        <dgm:presLayoutVars>
          <dgm:bulletEnabled val="1"/>
        </dgm:presLayoutVars>
      </dgm:prSet>
      <dgm:spPr/>
    </dgm:pt>
    <dgm:pt modelId="{7FBEE57B-EFBF-4F88-A539-2A1F3E0A02EA}" type="pres">
      <dgm:prSet presAssocID="{D72E819B-5F5D-416D-ABAB-2B4AD03F3C81}" presName="sibTrans" presStyleCnt="0"/>
      <dgm:spPr/>
    </dgm:pt>
    <dgm:pt modelId="{82D08D0C-DEE2-4EF5-9436-3E18C6857723}" type="pres">
      <dgm:prSet presAssocID="{51997F0C-79D1-4FFD-A8DE-86CAE682070C}" presName="node" presStyleLbl="node1" presStyleIdx="2" presStyleCnt="4">
        <dgm:presLayoutVars>
          <dgm:bulletEnabled val="1"/>
        </dgm:presLayoutVars>
      </dgm:prSet>
      <dgm:spPr/>
    </dgm:pt>
    <dgm:pt modelId="{9A84CB45-B086-41A7-B370-46814C2AB258}" type="pres">
      <dgm:prSet presAssocID="{D130BAF5-B2A9-4BDB-84D9-3D6E344F4344}" presName="sibTrans" presStyleCnt="0"/>
      <dgm:spPr/>
    </dgm:pt>
    <dgm:pt modelId="{31B64561-4491-4521-BF49-EA5A4BDDB7E7}" type="pres">
      <dgm:prSet presAssocID="{C8E38F28-C6A0-4C3A-BA18-7F1A54E76436}" presName="node" presStyleLbl="node1" presStyleIdx="3" presStyleCnt="4">
        <dgm:presLayoutVars>
          <dgm:bulletEnabled val="1"/>
        </dgm:presLayoutVars>
      </dgm:prSet>
      <dgm:spPr/>
    </dgm:pt>
  </dgm:ptLst>
  <dgm:cxnLst>
    <dgm:cxn modelId="{C2DE0309-BF4D-4546-992D-AC5917132468}" type="presOf" srcId="{51997F0C-79D1-4FFD-A8DE-86CAE682070C}" destId="{82D08D0C-DEE2-4EF5-9436-3E18C6857723}" srcOrd="0" destOrd="0" presId="urn:microsoft.com/office/officeart/2005/8/layout/default"/>
    <dgm:cxn modelId="{2DC9D21D-636E-453D-933F-EC656D4B2B4D}" srcId="{E6AD90A9-B941-4B50-828C-B3F3F7247F20}" destId="{51997F0C-79D1-4FFD-A8DE-86CAE682070C}" srcOrd="2" destOrd="0" parTransId="{AB3C832B-F80E-4B8D-9945-A436C89983FA}" sibTransId="{D130BAF5-B2A9-4BDB-84D9-3D6E344F4344}"/>
    <dgm:cxn modelId="{6BDD701E-0572-42CF-B623-428D9924B2DE}" type="presOf" srcId="{C8E38F28-C6A0-4C3A-BA18-7F1A54E76436}" destId="{31B64561-4491-4521-BF49-EA5A4BDDB7E7}" srcOrd="0" destOrd="0" presId="urn:microsoft.com/office/officeart/2005/8/layout/default"/>
    <dgm:cxn modelId="{7E24152D-288F-4C62-B015-F7EBEEAA6C1F}" srcId="{E6AD90A9-B941-4B50-828C-B3F3F7247F20}" destId="{C8E38F28-C6A0-4C3A-BA18-7F1A54E76436}" srcOrd="3" destOrd="0" parTransId="{600D7B84-B5B5-4CF8-9C52-D5ACC9266842}" sibTransId="{37EF703E-1366-42E6-BD23-CC236C0CA6F7}"/>
    <dgm:cxn modelId="{6900CE3E-9E44-443C-9404-081860547A9E}" type="presOf" srcId="{E6AD90A9-B941-4B50-828C-B3F3F7247F20}" destId="{12D35F9E-0620-44DC-BCD9-FEE450E366EB}" srcOrd="0" destOrd="0" presId="urn:microsoft.com/office/officeart/2005/8/layout/default"/>
    <dgm:cxn modelId="{4CC9EE73-AAFC-4822-A840-6B3C888B1E58}" type="presOf" srcId="{5BC9C012-C43F-4A83-8819-0FA67BE9FF32}" destId="{331D7092-43C9-4CDD-98C7-D78BFBC2744B}" srcOrd="0" destOrd="0" presId="urn:microsoft.com/office/officeart/2005/8/layout/default"/>
    <dgm:cxn modelId="{191E9955-978A-4817-892F-D75742847FF6}" srcId="{E6AD90A9-B941-4B50-828C-B3F3F7247F20}" destId="{5BC9C012-C43F-4A83-8819-0FA67BE9FF32}" srcOrd="1" destOrd="0" parTransId="{C09D728B-46E0-4C63-93E4-939EEDDA54CB}" sibTransId="{D72E819B-5F5D-416D-ABAB-2B4AD03F3C81}"/>
    <dgm:cxn modelId="{D652C9AE-B042-46D2-8003-7A05526BB36B}" type="presOf" srcId="{8D2B8005-75DF-4C01-A2D6-075C6A7B2BEB}" destId="{0C001307-896E-4168-9CFF-C921C1D79106}" srcOrd="0" destOrd="0" presId="urn:microsoft.com/office/officeart/2005/8/layout/default"/>
    <dgm:cxn modelId="{F66FE2E6-E058-46E8-AD80-FC0E6EEDC880}" srcId="{E6AD90A9-B941-4B50-828C-B3F3F7247F20}" destId="{8D2B8005-75DF-4C01-A2D6-075C6A7B2BEB}" srcOrd="0" destOrd="0" parTransId="{F595C654-40F2-4D24-9CFE-7189D9020617}" sibTransId="{6B4A1EF8-4D95-46CA-88E4-050940074373}"/>
    <dgm:cxn modelId="{85D2474A-84BA-4C70-93E2-EE2DA9FFFABC}" type="presParOf" srcId="{12D35F9E-0620-44DC-BCD9-FEE450E366EB}" destId="{0C001307-896E-4168-9CFF-C921C1D79106}" srcOrd="0" destOrd="0" presId="urn:microsoft.com/office/officeart/2005/8/layout/default"/>
    <dgm:cxn modelId="{437C724A-E129-45D2-A9CA-C64B7DE213B4}" type="presParOf" srcId="{12D35F9E-0620-44DC-BCD9-FEE450E366EB}" destId="{4CC008C2-CB2D-4CDD-B16A-AF1362AD6C75}" srcOrd="1" destOrd="0" presId="urn:microsoft.com/office/officeart/2005/8/layout/default"/>
    <dgm:cxn modelId="{8A3BF100-B0D0-404D-BF23-182840C607A2}" type="presParOf" srcId="{12D35F9E-0620-44DC-BCD9-FEE450E366EB}" destId="{331D7092-43C9-4CDD-98C7-D78BFBC2744B}" srcOrd="2" destOrd="0" presId="urn:microsoft.com/office/officeart/2005/8/layout/default"/>
    <dgm:cxn modelId="{89278C6B-59D3-45A9-AF04-9A0D40708197}" type="presParOf" srcId="{12D35F9E-0620-44DC-BCD9-FEE450E366EB}" destId="{7FBEE57B-EFBF-4F88-A539-2A1F3E0A02EA}" srcOrd="3" destOrd="0" presId="urn:microsoft.com/office/officeart/2005/8/layout/default"/>
    <dgm:cxn modelId="{FD60E9D8-401D-4FEC-8178-520D0C759FD5}" type="presParOf" srcId="{12D35F9E-0620-44DC-BCD9-FEE450E366EB}" destId="{82D08D0C-DEE2-4EF5-9436-3E18C6857723}" srcOrd="4" destOrd="0" presId="urn:microsoft.com/office/officeart/2005/8/layout/default"/>
    <dgm:cxn modelId="{B57000A8-19A8-4667-A83E-290D23E99B92}" type="presParOf" srcId="{12D35F9E-0620-44DC-BCD9-FEE450E366EB}" destId="{9A84CB45-B086-41A7-B370-46814C2AB258}" srcOrd="5" destOrd="0" presId="urn:microsoft.com/office/officeart/2005/8/layout/default"/>
    <dgm:cxn modelId="{862B2455-3A17-4567-A3B1-0FA8201AF7C0}" type="presParOf" srcId="{12D35F9E-0620-44DC-BCD9-FEE450E366EB}" destId="{31B64561-4491-4521-BF49-EA5A4BDDB7E7}" srcOrd="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2E7BF33-49F3-4ADE-8B18-65374D572EB4}" type="doc">
      <dgm:prSet loTypeId="urn:microsoft.com/office/officeart/2005/8/layout/hierarchy2" loCatId="hierarchy" qsTypeId="urn:microsoft.com/office/officeart/2005/8/quickstyle/simple1" qsCatId="simple" csTypeId="urn:microsoft.com/office/officeart/2005/8/colors/accent5_5" csCatId="accent5" phldr="1"/>
      <dgm:spPr/>
      <dgm:t>
        <a:bodyPr/>
        <a:lstStyle/>
        <a:p>
          <a:endParaRPr lang="en-US"/>
        </a:p>
      </dgm:t>
    </dgm:pt>
    <dgm:pt modelId="{BDE5C304-5CEF-4DA3-8FBB-923CEBBA61D1}">
      <dgm:prSet phldrT="[Text]"/>
      <dgm:spPr>
        <a:xfrm>
          <a:off x="299144" y="1757771"/>
          <a:ext cx="3052712" cy="1526356"/>
        </a:xfrm>
        <a:prstGeom prst="roundRect">
          <a:avLst>
            <a:gd name="adj" fmla="val 10000"/>
          </a:avLst>
        </a:prstGeom>
        <a:solidFill>
          <a:schemeClr val="accent5">
            <a:lumMod val="75000"/>
            <a:alpha val="80000"/>
          </a:schemeClr>
        </a:solidFill>
      </dgm:spPr>
      <dgm:t>
        <a:bodyPr/>
        <a:lstStyle/>
        <a:p>
          <a:r>
            <a:rPr lang="en-US">
              <a:latin typeface="Calibri"/>
              <a:ea typeface="+mn-ea"/>
              <a:cs typeface="+mn-cs"/>
            </a:rPr>
            <a:t>CGEPs</a:t>
          </a:r>
          <a:endParaRPr lang="en-US" dirty="0">
            <a:latin typeface="Calibri"/>
            <a:ea typeface="+mn-ea"/>
            <a:cs typeface="+mn-cs"/>
          </a:endParaRPr>
        </a:p>
      </dgm:t>
    </dgm:pt>
    <dgm:pt modelId="{88ED35A8-8A13-485A-B16E-882DA6576931}" type="parTrans" cxnId="{866B9408-5B39-4E2E-9C7F-EF26D107F9B8}">
      <dgm:prSet/>
      <dgm:spPr/>
      <dgm:t>
        <a:bodyPr/>
        <a:lstStyle/>
        <a:p>
          <a:endParaRPr lang="en-US"/>
        </a:p>
      </dgm:t>
    </dgm:pt>
    <dgm:pt modelId="{A5F08EBA-1CFB-4B23-A322-149195EA253A}" type="sibTrans" cxnId="{866B9408-5B39-4E2E-9C7F-EF26D107F9B8}">
      <dgm:prSet/>
      <dgm:spPr/>
      <dgm:t>
        <a:bodyPr/>
        <a:lstStyle/>
        <a:p>
          <a:endParaRPr lang="en-US"/>
        </a:p>
      </dgm:t>
    </dgm:pt>
    <dgm:pt modelId="{2A83AD5A-CFD6-40A7-848D-8A04B889536D}">
      <dgm:prSet phldrT="[Text]"/>
      <dgm:spPr>
        <a:xfrm>
          <a:off x="4572942" y="2461"/>
          <a:ext cx="3052712" cy="1526356"/>
        </a:xfrm>
        <a:prstGeom prst="roundRect">
          <a:avLst>
            <a:gd name="adj" fmla="val 10000"/>
          </a:avLst>
        </a:prstGeom>
      </dgm:spPr>
      <dgm:t>
        <a:bodyPr/>
        <a:lstStyle/>
        <a:p>
          <a:pPr>
            <a:buFont typeface="Calibri"/>
            <a:buAutoNum type="arabicPeriod"/>
          </a:pPr>
          <a:r>
            <a:rPr lang="en-US">
              <a:latin typeface="Calibri"/>
              <a:ea typeface="+mn-ea"/>
              <a:cs typeface="+mn-cs"/>
            </a:rPr>
            <a:t>Voluntary National Reviews</a:t>
          </a:r>
          <a:endParaRPr lang="en-US" dirty="0">
            <a:latin typeface="Calibri"/>
            <a:ea typeface="+mn-ea"/>
            <a:cs typeface="+mn-cs"/>
          </a:endParaRPr>
        </a:p>
      </dgm:t>
    </dgm:pt>
    <dgm:pt modelId="{84C62B46-B8BC-4CD1-91C5-B360FF4E8E0B}" type="parTrans" cxnId="{A46C501B-C6AF-4B28-BAA9-3EF71480EFF2}">
      <dgm:prSet/>
      <dgm:spPr>
        <a:xfrm rot="18289469">
          <a:off x="2893269" y="1616048"/>
          <a:ext cx="2138261" cy="54492"/>
        </a:xfrm>
        <a:custGeom>
          <a:avLst/>
          <a:gdLst/>
          <a:ahLst/>
          <a:cxnLst/>
          <a:rect l="0" t="0" r="0" b="0"/>
          <a:pathLst>
            <a:path>
              <a:moveTo>
                <a:pt x="0" y="27246"/>
              </a:moveTo>
              <a:lnTo>
                <a:pt x="2138261" y="27246"/>
              </a:lnTo>
            </a:path>
          </a:pathLst>
        </a:custGeom>
      </dgm:spPr>
      <dgm:t>
        <a:bodyPr/>
        <a:lstStyle/>
        <a:p>
          <a:endParaRPr lang="en-US">
            <a:solidFill>
              <a:srgbClr val="009DDC">
                <a:hueOff val="0"/>
                <a:satOff val="0"/>
                <a:lumOff val="0"/>
                <a:alphaOff val="0"/>
              </a:srgbClr>
            </a:solidFill>
            <a:latin typeface="Calibri"/>
            <a:ea typeface="+mn-ea"/>
            <a:cs typeface="+mn-cs"/>
          </a:endParaRPr>
        </a:p>
      </dgm:t>
    </dgm:pt>
    <dgm:pt modelId="{F4064B07-19B8-411B-AC98-2E2DFC0F4689}" type="sibTrans" cxnId="{A46C501B-C6AF-4B28-BAA9-3EF71480EFF2}">
      <dgm:prSet/>
      <dgm:spPr/>
      <dgm:t>
        <a:bodyPr/>
        <a:lstStyle/>
        <a:p>
          <a:endParaRPr lang="en-US"/>
        </a:p>
      </dgm:t>
    </dgm:pt>
    <dgm:pt modelId="{E3C51582-EDE6-4B6C-8A9A-053BE24FEE3C}">
      <dgm:prSet phldrT="[Text]"/>
      <dgm:spPr>
        <a:xfrm>
          <a:off x="4572942" y="1757771"/>
          <a:ext cx="3052712" cy="1526356"/>
        </a:xfrm>
        <a:prstGeom prst="roundRect">
          <a:avLst>
            <a:gd name="adj" fmla="val 10000"/>
          </a:avLst>
        </a:prstGeom>
      </dgm:spPr>
      <dgm:t>
        <a:bodyPr/>
        <a:lstStyle/>
        <a:p>
          <a:r>
            <a:rPr lang="en-US">
              <a:latin typeface="Calibri"/>
              <a:ea typeface="+mn-ea"/>
              <a:cs typeface="+mn-cs"/>
            </a:rPr>
            <a:t>MAPS</a:t>
          </a:r>
          <a:endParaRPr lang="en-US" dirty="0">
            <a:latin typeface="Calibri"/>
            <a:ea typeface="+mn-ea"/>
            <a:cs typeface="+mn-cs"/>
          </a:endParaRPr>
        </a:p>
      </dgm:t>
    </dgm:pt>
    <dgm:pt modelId="{641A3E1D-FFCF-47AF-BF1A-7E815CC607A5}" type="parTrans" cxnId="{D0E79FA7-891D-434F-A4EC-4BB2710001EF}">
      <dgm:prSet/>
      <dgm:spPr>
        <a:xfrm>
          <a:off x="3351857" y="2493703"/>
          <a:ext cx="1221085" cy="54492"/>
        </a:xfrm>
        <a:custGeom>
          <a:avLst/>
          <a:gdLst/>
          <a:ahLst/>
          <a:cxnLst/>
          <a:rect l="0" t="0" r="0" b="0"/>
          <a:pathLst>
            <a:path>
              <a:moveTo>
                <a:pt x="0" y="27246"/>
              </a:moveTo>
              <a:lnTo>
                <a:pt x="1221085" y="27246"/>
              </a:lnTo>
            </a:path>
          </a:pathLst>
        </a:custGeom>
      </dgm:spPr>
      <dgm:t>
        <a:bodyPr/>
        <a:lstStyle/>
        <a:p>
          <a:endParaRPr lang="en-US">
            <a:solidFill>
              <a:srgbClr val="009DDC">
                <a:hueOff val="0"/>
                <a:satOff val="0"/>
                <a:lumOff val="0"/>
                <a:alphaOff val="0"/>
              </a:srgbClr>
            </a:solidFill>
            <a:latin typeface="Calibri"/>
            <a:ea typeface="+mn-ea"/>
            <a:cs typeface="+mn-cs"/>
          </a:endParaRPr>
        </a:p>
      </dgm:t>
    </dgm:pt>
    <dgm:pt modelId="{0160638F-A390-4178-AC1F-CF3E60E303A1}" type="sibTrans" cxnId="{D0E79FA7-891D-434F-A4EC-4BB2710001EF}">
      <dgm:prSet/>
      <dgm:spPr/>
      <dgm:t>
        <a:bodyPr/>
        <a:lstStyle/>
        <a:p>
          <a:endParaRPr lang="en-US"/>
        </a:p>
      </dgm:t>
    </dgm:pt>
    <dgm:pt modelId="{5D76C03C-3B09-4BD4-B6FD-F2CD124CD456}">
      <dgm:prSet phldrT="[Text]"/>
      <dgm:spPr>
        <a:xfrm>
          <a:off x="4572942" y="3513081"/>
          <a:ext cx="3052712" cy="1526356"/>
        </a:xfrm>
        <a:prstGeom prst="roundRect">
          <a:avLst>
            <a:gd name="adj" fmla="val 10000"/>
          </a:avLst>
        </a:prstGeom>
      </dgm:spPr>
      <dgm:t>
        <a:bodyPr/>
        <a:lstStyle/>
        <a:p>
          <a:r>
            <a:rPr lang="en-US">
              <a:latin typeface="Calibri"/>
              <a:ea typeface="+mn-ea"/>
              <a:cs typeface="+mn-cs"/>
            </a:rPr>
            <a:t>CCA</a:t>
          </a:r>
          <a:endParaRPr lang="en-US" dirty="0">
            <a:latin typeface="Calibri"/>
            <a:ea typeface="+mn-ea"/>
            <a:cs typeface="+mn-cs"/>
          </a:endParaRPr>
        </a:p>
      </dgm:t>
    </dgm:pt>
    <dgm:pt modelId="{31BD9A43-19B6-4977-99CC-585B51515CD0}" type="parTrans" cxnId="{A4E6817A-39BB-4A8D-A507-211D6D8B77A8}">
      <dgm:prSet/>
      <dgm:spPr>
        <a:xfrm rot="3310531">
          <a:off x="2893269" y="3371358"/>
          <a:ext cx="2138261" cy="54492"/>
        </a:xfrm>
        <a:custGeom>
          <a:avLst/>
          <a:gdLst/>
          <a:ahLst/>
          <a:cxnLst/>
          <a:rect l="0" t="0" r="0" b="0"/>
          <a:pathLst>
            <a:path>
              <a:moveTo>
                <a:pt x="0" y="27246"/>
              </a:moveTo>
              <a:lnTo>
                <a:pt x="2138261" y="27246"/>
              </a:lnTo>
            </a:path>
          </a:pathLst>
        </a:custGeom>
      </dgm:spPr>
      <dgm:t>
        <a:bodyPr/>
        <a:lstStyle/>
        <a:p>
          <a:endParaRPr lang="en-US">
            <a:solidFill>
              <a:srgbClr val="009DDC">
                <a:hueOff val="0"/>
                <a:satOff val="0"/>
                <a:lumOff val="0"/>
                <a:alphaOff val="0"/>
              </a:srgbClr>
            </a:solidFill>
            <a:latin typeface="Calibri"/>
            <a:ea typeface="+mn-ea"/>
            <a:cs typeface="+mn-cs"/>
          </a:endParaRPr>
        </a:p>
      </dgm:t>
    </dgm:pt>
    <dgm:pt modelId="{43F2672B-64F7-413D-BBA4-D511CBBD65CF}" type="sibTrans" cxnId="{A4E6817A-39BB-4A8D-A507-211D6D8B77A8}">
      <dgm:prSet/>
      <dgm:spPr/>
      <dgm:t>
        <a:bodyPr/>
        <a:lstStyle/>
        <a:p>
          <a:endParaRPr lang="en-US"/>
        </a:p>
      </dgm:t>
    </dgm:pt>
    <dgm:pt modelId="{8CE5565B-DDA1-439F-8C35-2C9E3F8D99DD}" type="pres">
      <dgm:prSet presAssocID="{B2E7BF33-49F3-4ADE-8B18-65374D572EB4}" presName="diagram" presStyleCnt="0">
        <dgm:presLayoutVars>
          <dgm:chPref val="1"/>
          <dgm:dir/>
          <dgm:animOne val="branch"/>
          <dgm:animLvl val="lvl"/>
          <dgm:resizeHandles val="exact"/>
        </dgm:presLayoutVars>
      </dgm:prSet>
      <dgm:spPr/>
    </dgm:pt>
    <dgm:pt modelId="{886794FA-B069-42D4-8EF2-C88E1498072E}" type="pres">
      <dgm:prSet presAssocID="{BDE5C304-5CEF-4DA3-8FBB-923CEBBA61D1}" presName="root1" presStyleCnt="0"/>
      <dgm:spPr/>
    </dgm:pt>
    <dgm:pt modelId="{9AA94009-6CC8-4A12-898A-93625995381B}" type="pres">
      <dgm:prSet presAssocID="{BDE5C304-5CEF-4DA3-8FBB-923CEBBA61D1}" presName="LevelOneTextNode" presStyleLbl="node0" presStyleIdx="0" presStyleCnt="1">
        <dgm:presLayoutVars>
          <dgm:chPref val="3"/>
        </dgm:presLayoutVars>
      </dgm:prSet>
      <dgm:spPr/>
    </dgm:pt>
    <dgm:pt modelId="{C178A1AF-AE78-46AA-A7F6-ADF5F0C4AA78}" type="pres">
      <dgm:prSet presAssocID="{BDE5C304-5CEF-4DA3-8FBB-923CEBBA61D1}" presName="level2hierChild" presStyleCnt="0"/>
      <dgm:spPr/>
    </dgm:pt>
    <dgm:pt modelId="{6AC492A6-FA6F-4860-AD67-90A520F347A1}" type="pres">
      <dgm:prSet presAssocID="{84C62B46-B8BC-4CD1-91C5-B360FF4E8E0B}" presName="conn2-1" presStyleLbl="parChTrans1D2" presStyleIdx="0" presStyleCnt="3"/>
      <dgm:spPr/>
    </dgm:pt>
    <dgm:pt modelId="{87324E51-5EB1-4678-A372-4D5E58FBEC15}" type="pres">
      <dgm:prSet presAssocID="{84C62B46-B8BC-4CD1-91C5-B360FF4E8E0B}" presName="connTx" presStyleLbl="parChTrans1D2" presStyleIdx="0" presStyleCnt="3"/>
      <dgm:spPr/>
    </dgm:pt>
    <dgm:pt modelId="{362ADB84-6B0C-4EA1-9A67-7158229F2C61}" type="pres">
      <dgm:prSet presAssocID="{2A83AD5A-CFD6-40A7-848D-8A04B889536D}" presName="root2" presStyleCnt="0"/>
      <dgm:spPr/>
    </dgm:pt>
    <dgm:pt modelId="{23519A3C-DBAE-437D-A6C5-F9170235652E}" type="pres">
      <dgm:prSet presAssocID="{2A83AD5A-CFD6-40A7-848D-8A04B889536D}" presName="LevelTwoTextNode" presStyleLbl="node2" presStyleIdx="0" presStyleCnt="3">
        <dgm:presLayoutVars>
          <dgm:chPref val="3"/>
        </dgm:presLayoutVars>
      </dgm:prSet>
      <dgm:spPr/>
    </dgm:pt>
    <dgm:pt modelId="{D2D2391F-BF82-4F37-9D19-0E1CEB8D5778}" type="pres">
      <dgm:prSet presAssocID="{2A83AD5A-CFD6-40A7-848D-8A04B889536D}" presName="level3hierChild" presStyleCnt="0"/>
      <dgm:spPr/>
    </dgm:pt>
    <dgm:pt modelId="{7EC4517B-05E8-4974-A159-1873B663255F}" type="pres">
      <dgm:prSet presAssocID="{641A3E1D-FFCF-47AF-BF1A-7E815CC607A5}" presName="conn2-1" presStyleLbl="parChTrans1D2" presStyleIdx="1" presStyleCnt="3"/>
      <dgm:spPr/>
    </dgm:pt>
    <dgm:pt modelId="{5AF468E8-6E6D-4C7B-8B8F-DBDE7E20C8FB}" type="pres">
      <dgm:prSet presAssocID="{641A3E1D-FFCF-47AF-BF1A-7E815CC607A5}" presName="connTx" presStyleLbl="parChTrans1D2" presStyleIdx="1" presStyleCnt="3"/>
      <dgm:spPr/>
    </dgm:pt>
    <dgm:pt modelId="{E8A85D9B-328D-43E0-8873-0484B68A1559}" type="pres">
      <dgm:prSet presAssocID="{E3C51582-EDE6-4B6C-8A9A-053BE24FEE3C}" presName="root2" presStyleCnt="0"/>
      <dgm:spPr/>
    </dgm:pt>
    <dgm:pt modelId="{FB522B4A-A409-4E20-8588-26F1B09BB973}" type="pres">
      <dgm:prSet presAssocID="{E3C51582-EDE6-4B6C-8A9A-053BE24FEE3C}" presName="LevelTwoTextNode" presStyleLbl="node2" presStyleIdx="1" presStyleCnt="3">
        <dgm:presLayoutVars>
          <dgm:chPref val="3"/>
        </dgm:presLayoutVars>
      </dgm:prSet>
      <dgm:spPr/>
    </dgm:pt>
    <dgm:pt modelId="{527DD80B-BF9E-48AB-A8A5-6AA0D8B98C38}" type="pres">
      <dgm:prSet presAssocID="{E3C51582-EDE6-4B6C-8A9A-053BE24FEE3C}" presName="level3hierChild" presStyleCnt="0"/>
      <dgm:spPr/>
    </dgm:pt>
    <dgm:pt modelId="{845885D7-BB6A-4536-9636-37376D8F1A4C}" type="pres">
      <dgm:prSet presAssocID="{31BD9A43-19B6-4977-99CC-585B51515CD0}" presName="conn2-1" presStyleLbl="parChTrans1D2" presStyleIdx="2" presStyleCnt="3"/>
      <dgm:spPr/>
    </dgm:pt>
    <dgm:pt modelId="{CA126F4F-3132-400B-B843-EAE7AE7A8342}" type="pres">
      <dgm:prSet presAssocID="{31BD9A43-19B6-4977-99CC-585B51515CD0}" presName="connTx" presStyleLbl="parChTrans1D2" presStyleIdx="2" presStyleCnt="3"/>
      <dgm:spPr/>
    </dgm:pt>
    <dgm:pt modelId="{8F04DA03-5A3C-4FBB-A716-3CFF59D20873}" type="pres">
      <dgm:prSet presAssocID="{5D76C03C-3B09-4BD4-B6FD-F2CD124CD456}" presName="root2" presStyleCnt="0"/>
      <dgm:spPr/>
    </dgm:pt>
    <dgm:pt modelId="{53389714-120B-45BA-B2E1-0DCC158EFA1E}" type="pres">
      <dgm:prSet presAssocID="{5D76C03C-3B09-4BD4-B6FD-F2CD124CD456}" presName="LevelTwoTextNode" presStyleLbl="node2" presStyleIdx="2" presStyleCnt="3">
        <dgm:presLayoutVars>
          <dgm:chPref val="3"/>
        </dgm:presLayoutVars>
      </dgm:prSet>
      <dgm:spPr/>
    </dgm:pt>
    <dgm:pt modelId="{8FB50E63-5613-43D1-A432-86B4A741E268}" type="pres">
      <dgm:prSet presAssocID="{5D76C03C-3B09-4BD4-B6FD-F2CD124CD456}" presName="level3hierChild" presStyleCnt="0"/>
      <dgm:spPr/>
    </dgm:pt>
  </dgm:ptLst>
  <dgm:cxnLst>
    <dgm:cxn modelId="{9CF98904-4684-439B-B650-5C89D4B27F3C}" type="presOf" srcId="{BDE5C304-5CEF-4DA3-8FBB-923CEBBA61D1}" destId="{9AA94009-6CC8-4A12-898A-93625995381B}" srcOrd="0" destOrd="0" presId="urn:microsoft.com/office/officeart/2005/8/layout/hierarchy2"/>
    <dgm:cxn modelId="{866B9408-5B39-4E2E-9C7F-EF26D107F9B8}" srcId="{B2E7BF33-49F3-4ADE-8B18-65374D572EB4}" destId="{BDE5C304-5CEF-4DA3-8FBB-923CEBBA61D1}" srcOrd="0" destOrd="0" parTransId="{88ED35A8-8A13-485A-B16E-882DA6576931}" sibTransId="{A5F08EBA-1CFB-4B23-A322-149195EA253A}"/>
    <dgm:cxn modelId="{E7E23C10-7941-4B00-A90F-00736AF13828}" type="presOf" srcId="{B2E7BF33-49F3-4ADE-8B18-65374D572EB4}" destId="{8CE5565B-DDA1-439F-8C35-2C9E3F8D99DD}" srcOrd="0" destOrd="0" presId="urn:microsoft.com/office/officeart/2005/8/layout/hierarchy2"/>
    <dgm:cxn modelId="{A46C501B-C6AF-4B28-BAA9-3EF71480EFF2}" srcId="{BDE5C304-5CEF-4DA3-8FBB-923CEBBA61D1}" destId="{2A83AD5A-CFD6-40A7-848D-8A04B889536D}" srcOrd="0" destOrd="0" parTransId="{84C62B46-B8BC-4CD1-91C5-B360FF4E8E0B}" sibTransId="{F4064B07-19B8-411B-AC98-2E2DFC0F4689}"/>
    <dgm:cxn modelId="{37BF1426-BBFB-4FBB-B42B-81192914FF6A}" type="presOf" srcId="{84C62B46-B8BC-4CD1-91C5-B360FF4E8E0B}" destId="{87324E51-5EB1-4678-A372-4D5E58FBEC15}" srcOrd="1" destOrd="0" presId="urn:microsoft.com/office/officeart/2005/8/layout/hierarchy2"/>
    <dgm:cxn modelId="{290F542D-9E78-470C-8BCE-57D70E2523CF}" type="presOf" srcId="{E3C51582-EDE6-4B6C-8A9A-053BE24FEE3C}" destId="{FB522B4A-A409-4E20-8588-26F1B09BB973}" srcOrd="0" destOrd="0" presId="urn:microsoft.com/office/officeart/2005/8/layout/hierarchy2"/>
    <dgm:cxn modelId="{85E5892E-24BC-4935-989B-42F247273849}" type="presOf" srcId="{5D76C03C-3B09-4BD4-B6FD-F2CD124CD456}" destId="{53389714-120B-45BA-B2E1-0DCC158EFA1E}" srcOrd="0" destOrd="0" presId="urn:microsoft.com/office/officeart/2005/8/layout/hierarchy2"/>
    <dgm:cxn modelId="{A4E6817A-39BB-4A8D-A507-211D6D8B77A8}" srcId="{BDE5C304-5CEF-4DA3-8FBB-923CEBBA61D1}" destId="{5D76C03C-3B09-4BD4-B6FD-F2CD124CD456}" srcOrd="2" destOrd="0" parTransId="{31BD9A43-19B6-4977-99CC-585B51515CD0}" sibTransId="{43F2672B-64F7-413D-BBA4-D511CBBD65CF}"/>
    <dgm:cxn modelId="{47ECE682-5FEE-451D-B9E2-D6C67F71B8A2}" type="presOf" srcId="{31BD9A43-19B6-4977-99CC-585B51515CD0}" destId="{CA126F4F-3132-400B-B843-EAE7AE7A8342}" srcOrd="1" destOrd="0" presId="urn:microsoft.com/office/officeart/2005/8/layout/hierarchy2"/>
    <dgm:cxn modelId="{585E4B8C-8EA2-4B86-A9A2-B55E3514791E}" type="presOf" srcId="{31BD9A43-19B6-4977-99CC-585B51515CD0}" destId="{845885D7-BB6A-4536-9636-37376D8F1A4C}" srcOrd="0" destOrd="0" presId="urn:microsoft.com/office/officeart/2005/8/layout/hierarchy2"/>
    <dgm:cxn modelId="{A0F24D8C-918B-4F53-81DF-D744914CA7B8}" type="presOf" srcId="{641A3E1D-FFCF-47AF-BF1A-7E815CC607A5}" destId="{5AF468E8-6E6D-4C7B-8B8F-DBDE7E20C8FB}" srcOrd="1" destOrd="0" presId="urn:microsoft.com/office/officeart/2005/8/layout/hierarchy2"/>
    <dgm:cxn modelId="{743E808C-2C25-41E4-9B9E-1D5CB80DC877}" type="presOf" srcId="{2A83AD5A-CFD6-40A7-848D-8A04B889536D}" destId="{23519A3C-DBAE-437D-A6C5-F9170235652E}" srcOrd="0" destOrd="0" presId="urn:microsoft.com/office/officeart/2005/8/layout/hierarchy2"/>
    <dgm:cxn modelId="{D0E79FA7-891D-434F-A4EC-4BB2710001EF}" srcId="{BDE5C304-5CEF-4DA3-8FBB-923CEBBA61D1}" destId="{E3C51582-EDE6-4B6C-8A9A-053BE24FEE3C}" srcOrd="1" destOrd="0" parTransId="{641A3E1D-FFCF-47AF-BF1A-7E815CC607A5}" sibTransId="{0160638F-A390-4178-AC1F-CF3E60E303A1}"/>
    <dgm:cxn modelId="{5D004BDB-BDBB-4430-B4A3-FDAAE1B519E8}" type="presOf" srcId="{641A3E1D-FFCF-47AF-BF1A-7E815CC607A5}" destId="{7EC4517B-05E8-4974-A159-1873B663255F}" srcOrd="0" destOrd="0" presId="urn:microsoft.com/office/officeart/2005/8/layout/hierarchy2"/>
    <dgm:cxn modelId="{9D1F89E4-AD52-4FC7-B2AF-07C4A6F25D07}" type="presOf" srcId="{84C62B46-B8BC-4CD1-91C5-B360FF4E8E0B}" destId="{6AC492A6-FA6F-4860-AD67-90A520F347A1}" srcOrd="0" destOrd="0" presId="urn:microsoft.com/office/officeart/2005/8/layout/hierarchy2"/>
    <dgm:cxn modelId="{25BF7501-04CC-48B6-8F05-E453334E9403}" type="presParOf" srcId="{8CE5565B-DDA1-439F-8C35-2C9E3F8D99DD}" destId="{886794FA-B069-42D4-8EF2-C88E1498072E}" srcOrd="0" destOrd="0" presId="urn:microsoft.com/office/officeart/2005/8/layout/hierarchy2"/>
    <dgm:cxn modelId="{16896F25-B7A2-44FB-A3C5-4F8BE61A1F99}" type="presParOf" srcId="{886794FA-B069-42D4-8EF2-C88E1498072E}" destId="{9AA94009-6CC8-4A12-898A-93625995381B}" srcOrd="0" destOrd="0" presId="urn:microsoft.com/office/officeart/2005/8/layout/hierarchy2"/>
    <dgm:cxn modelId="{D624F414-1E62-40C7-8C8B-65CD5424DFC3}" type="presParOf" srcId="{886794FA-B069-42D4-8EF2-C88E1498072E}" destId="{C178A1AF-AE78-46AA-A7F6-ADF5F0C4AA78}" srcOrd="1" destOrd="0" presId="urn:microsoft.com/office/officeart/2005/8/layout/hierarchy2"/>
    <dgm:cxn modelId="{A6A4CFAE-ADFE-4A1B-9203-5428978758E3}" type="presParOf" srcId="{C178A1AF-AE78-46AA-A7F6-ADF5F0C4AA78}" destId="{6AC492A6-FA6F-4860-AD67-90A520F347A1}" srcOrd="0" destOrd="0" presId="urn:microsoft.com/office/officeart/2005/8/layout/hierarchy2"/>
    <dgm:cxn modelId="{CB8F2BF5-71CC-4723-8060-DA11AD433347}" type="presParOf" srcId="{6AC492A6-FA6F-4860-AD67-90A520F347A1}" destId="{87324E51-5EB1-4678-A372-4D5E58FBEC15}" srcOrd="0" destOrd="0" presId="urn:microsoft.com/office/officeart/2005/8/layout/hierarchy2"/>
    <dgm:cxn modelId="{FB5C21BC-949D-4C71-AE6C-1106197DA598}" type="presParOf" srcId="{C178A1AF-AE78-46AA-A7F6-ADF5F0C4AA78}" destId="{362ADB84-6B0C-4EA1-9A67-7158229F2C61}" srcOrd="1" destOrd="0" presId="urn:microsoft.com/office/officeart/2005/8/layout/hierarchy2"/>
    <dgm:cxn modelId="{017863E1-6FB3-44C0-874A-FE4825FA450C}" type="presParOf" srcId="{362ADB84-6B0C-4EA1-9A67-7158229F2C61}" destId="{23519A3C-DBAE-437D-A6C5-F9170235652E}" srcOrd="0" destOrd="0" presId="urn:microsoft.com/office/officeart/2005/8/layout/hierarchy2"/>
    <dgm:cxn modelId="{8FEE715A-966C-47B6-A71E-D3E81B496E4B}" type="presParOf" srcId="{362ADB84-6B0C-4EA1-9A67-7158229F2C61}" destId="{D2D2391F-BF82-4F37-9D19-0E1CEB8D5778}" srcOrd="1" destOrd="0" presId="urn:microsoft.com/office/officeart/2005/8/layout/hierarchy2"/>
    <dgm:cxn modelId="{5762FD4C-EC03-46A9-9A1A-BF7B78AB1E87}" type="presParOf" srcId="{C178A1AF-AE78-46AA-A7F6-ADF5F0C4AA78}" destId="{7EC4517B-05E8-4974-A159-1873B663255F}" srcOrd="2" destOrd="0" presId="urn:microsoft.com/office/officeart/2005/8/layout/hierarchy2"/>
    <dgm:cxn modelId="{2250132D-3AA8-4738-B35E-D3DC14C342FD}" type="presParOf" srcId="{7EC4517B-05E8-4974-A159-1873B663255F}" destId="{5AF468E8-6E6D-4C7B-8B8F-DBDE7E20C8FB}" srcOrd="0" destOrd="0" presId="urn:microsoft.com/office/officeart/2005/8/layout/hierarchy2"/>
    <dgm:cxn modelId="{8FA5A25F-042E-4C0C-837C-3ACE3F3B7059}" type="presParOf" srcId="{C178A1AF-AE78-46AA-A7F6-ADF5F0C4AA78}" destId="{E8A85D9B-328D-43E0-8873-0484B68A1559}" srcOrd="3" destOrd="0" presId="urn:microsoft.com/office/officeart/2005/8/layout/hierarchy2"/>
    <dgm:cxn modelId="{3DADBB4A-2023-4F47-945E-B157ABCED9AD}" type="presParOf" srcId="{E8A85D9B-328D-43E0-8873-0484B68A1559}" destId="{FB522B4A-A409-4E20-8588-26F1B09BB973}" srcOrd="0" destOrd="0" presId="urn:microsoft.com/office/officeart/2005/8/layout/hierarchy2"/>
    <dgm:cxn modelId="{B5842403-1D98-4564-AE0A-0A3E8A593E0C}" type="presParOf" srcId="{E8A85D9B-328D-43E0-8873-0484B68A1559}" destId="{527DD80B-BF9E-48AB-A8A5-6AA0D8B98C38}" srcOrd="1" destOrd="0" presId="urn:microsoft.com/office/officeart/2005/8/layout/hierarchy2"/>
    <dgm:cxn modelId="{8BF5B7BC-A575-4CA9-BB5A-8B62F9824984}" type="presParOf" srcId="{C178A1AF-AE78-46AA-A7F6-ADF5F0C4AA78}" destId="{845885D7-BB6A-4536-9636-37376D8F1A4C}" srcOrd="4" destOrd="0" presId="urn:microsoft.com/office/officeart/2005/8/layout/hierarchy2"/>
    <dgm:cxn modelId="{89A1E52C-25E4-42B2-B0FF-F17B4DF0A53A}" type="presParOf" srcId="{845885D7-BB6A-4536-9636-37376D8F1A4C}" destId="{CA126F4F-3132-400B-B843-EAE7AE7A8342}" srcOrd="0" destOrd="0" presId="urn:microsoft.com/office/officeart/2005/8/layout/hierarchy2"/>
    <dgm:cxn modelId="{B356E775-728B-4255-A0CA-84D33E7E503C}" type="presParOf" srcId="{C178A1AF-AE78-46AA-A7F6-ADF5F0C4AA78}" destId="{8F04DA03-5A3C-4FBB-A716-3CFF59D20873}" srcOrd="5" destOrd="0" presId="urn:microsoft.com/office/officeart/2005/8/layout/hierarchy2"/>
    <dgm:cxn modelId="{7960CDBF-346E-42EA-A09E-3B29A9215AD0}" type="presParOf" srcId="{8F04DA03-5A3C-4FBB-A716-3CFF59D20873}" destId="{53389714-120B-45BA-B2E1-0DCC158EFA1E}" srcOrd="0" destOrd="0" presId="urn:microsoft.com/office/officeart/2005/8/layout/hierarchy2"/>
    <dgm:cxn modelId="{8E84E935-A19D-4A28-B547-BE00D63CC1BF}" type="presParOf" srcId="{8F04DA03-5A3C-4FBB-A716-3CFF59D20873}" destId="{8FB50E63-5613-43D1-A432-86B4A741E268}"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87D646-E9AF-458B-8260-AFB657357A62}">
      <dsp:nvSpPr>
        <dsp:cNvPr id="0" name=""/>
        <dsp:cNvSpPr/>
      </dsp:nvSpPr>
      <dsp:spPr>
        <a:xfrm>
          <a:off x="3577971" y="2302933"/>
          <a:ext cx="434485" cy="1969403"/>
        </a:xfrm>
        <a:custGeom>
          <a:avLst/>
          <a:gdLst/>
          <a:ahLst/>
          <a:cxnLst/>
          <a:rect l="0" t="0" r="0" b="0"/>
          <a:pathLst>
            <a:path>
              <a:moveTo>
                <a:pt x="0" y="0"/>
              </a:moveTo>
              <a:lnTo>
                <a:pt x="217242" y="0"/>
              </a:lnTo>
              <a:lnTo>
                <a:pt x="217242" y="1969403"/>
              </a:lnTo>
              <a:lnTo>
                <a:pt x="434485" y="1969403"/>
              </a:lnTo>
            </a:path>
          </a:pathLst>
        </a:custGeom>
        <a:noFill/>
        <a:ln w="25400" cap="flat" cmpd="sng" algn="ctr">
          <a:solidFill>
            <a:schemeClr val="accent5">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AA785B2-FA47-40A1-996B-BBCC5C8535F6}">
      <dsp:nvSpPr>
        <dsp:cNvPr id="0" name=""/>
        <dsp:cNvSpPr/>
      </dsp:nvSpPr>
      <dsp:spPr>
        <a:xfrm>
          <a:off x="3577971" y="2302933"/>
          <a:ext cx="434485" cy="1035260"/>
        </a:xfrm>
        <a:custGeom>
          <a:avLst/>
          <a:gdLst/>
          <a:ahLst/>
          <a:cxnLst/>
          <a:rect l="0" t="0" r="0" b="0"/>
          <a:pathLst>
            <a:path>
              <a:moveTo>
                <a:pt x="0" y="0"/>
              </a:moveTo>
              <a:lnTo>
                <a:pt x="217242" y="0"/>
              </a:lnTo>
              <a:lnTo>
                <a:pt x="217242" y="1035260"/>
              </a:lnTo>
              <a:lnTo>
                <a:pt x="434485" y="1035260"/>
              </a:lnTo>
            </a:path>
          </a:pathLst>
        </a:custGeom>
        <a:noFill/>
        <a:ln w="25400" cap="flat" cmpd="sng" algn="ctr">
          <a:solidFill>
            <a:schemeClr val="accent5">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C360110-DDEA-4047-8995-C7D1FB7E6A6B}">
      <dsp:nvSpPr>
        <dsp:cNvPr id="0" name=""/>
        <dsp:cNvSpPr/>
      </dsp:nvSpPr>
      <dsp:spPr>
        <a:xfrm>
          <a:off x="3577971" y="2302933"/>
          <a:ext cx="434485" cy="101117"/>
        </a:xfrm>
        <a:custGeom>
          <a:avLst/>
          <a:gdLst/>
          <a:ahLst/>
          <a:cxnLst/>
          <a:rect l="0" t="0" r="0" b="0"/>
          <a:pathLst>
            <a:path>
              <a:moveTo>
                <a:pt x="0" y="0"/>
              </a:moveTo>
              <a:lnTo>
                <a:pt x="217242" y="0"/>
              </a:lnTo>
              <a:lnTo>
                <a:pt x="217242" y="101117"/>
              </a:lnTo>
              <a:lnTo>
                <a:pt x="434485" y="101117"/>
              </a:lnTo>
            </a:path>
          </a:pathLst>
        </a:custGeom>
        <a:noFill/>
        <a:ln w="25400" cap="flat" cmpd="sng" algn="ctr">
          <a:solidFill>
            <a:schemeClr val="accent5">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1A84E56-466A-4FFB-A737-63DECF507805}">
      <dsp:nvSpPr>
        <dsp:cNvPr id="0" name=""/>
        <dsp:cNvSpPr/>
      </dsp:nvSpPr>
      <dsp:spPr>
        <a:xfrm>
          <a:off x="3577971" y="1368790"/>
          <a:ext cx="434485" cy="934142"/>
        </a:xfrm>
        <a:custGeom>
          <a:avLst/>
          <a:gdLst/>
          <a:ahLst/>
          <a:cxnLst/>
          <a:rect l="0" t="0" r="0" b="0"/>
          <a:pathLst>
            <a:path>
              <a:moveTo>
                <a:pt x="0" y="934142"/>
              </a:moveTo>
              <a:lnTo>
                <a:pt x="217242" y="934142"/>
              </a:lnTo>
              <a:lnTo>
                <a:pt x="217242" y="0"/>
              </a:lnTo>
              <a:lnTo>
                <a:pt x="434485" y="0"/>
              </a:lnTo>
            </a:path>
          </a:pathLst>
        </a:custGeom>
        <a:noFill/>
        <a:ln w="25400" cap="flat" cmpd="sng" algn="ctr">
          <a:solidFill>
            <a:schemeClr val="accent5">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7ABA3E5-596A-4C92-95F2-864C4FAB73B8}">
      <dsp:nvSpPr>
        <dsp:cNvPr id="0" name=""/>
        <dsp:cNvSpPr/>
      </dsp:nvSpPr>
      <dsp:spPr>
        <a:xfrm>
          <a:off x="3577971" y="333529"/>
          <a:ext cx="434485" cy="1969403"/>
        </a:xfrm>
        <a:custGeom>
          <a:avLst/>
          <a:gdLst/>
          <a:ahLst/>
          <a:cxnLst/>
          <a:rect l="0" t="0" r="0" b="0"/>
          <a:pathLst>
            <a:path>
              <a:moveTo>
                <a:pt x="0" y="1969403"/>
              </a:moveTo>
              <a:lnTo>
                <a:pt x="217242" y="1969403"/>
              </a:lnTo>
              <a:lnTo>
                <a:pt x="217242" y="0"/>
              </a:lnTo>
              <a:lnTo>
                <a:pt x="434485" y="0"/>
              </a:lnTo>
            </a:path>
          </a:pathLst>
        </a:custGeom>
        <a:noFill/>
        <a:ln w="25400" cap="flat" cmpd="sng" algn="ctr">
          <a:solidFill>
            <a:schemeClr val="accent5">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BE50810-8AB2-4CA1-A8A8-060910F2748E}">
      <dsp:nvSpPr>
        <dsp:cNvPr id="0" name=""/>
        <dsp:cNvSpPr/>
      </dsp:nvSpPr>
      <dsp:spPr>
        <a:xfrm>
          <a:off x="1405546" y="1785016"/>
          <a:ext cx="2172425" cy="1035833"/>
        </a:xfrm>
        <a:prstGeom prst="rect">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noProof="0" dirty="0"/>
            <a:t>Strengthening of National Gender/Women’ Machinery</a:t>
          </a:r>
        </a:p>
      </dsp:txBody>
      <dsp:txXfrm>
        <a:off x="1405546" y="1785016"/>
        <a:ext cx="2172425" cy="1035833"/>
      </dsp:txXfrm>
    </dsp:sp>
    <dsp:sp modelId="{6626E386-E4FC-46FE-AA06-9F8F1E8F6ABE}">
      <dsp:nvSpPr>
        <dsp:cNvPr id="0" name=""/>
        <dsp:cNvSpPr/>
      </dsp:nvSpPr>
      <dsp:spPr>
        <a:xfrm>
          <a:off x="4012457" y="2234"/>
          <a:ext cx="2811596" cy="662589"/>
        </a:xfrm>
        <a:prstGeom prst="rect">
          <a:avLst/>
        </a:prstGeom>
        <a:solidFill>
          <a:schemeClr val="accent5">
            <a:lumMod val="60000"/>
            <a:lumOff val="40000"/>
          </a:schemeClr>
        </a:soli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s-419" sz="1800" kern="1200" dirty="0"/>
            <a:t>UN </a:t>
          </a:r>
          <a:r>
            <a:rPr lang="es-419" sz="1800" kern="1200" dirty="0" err="1"/>
            <a:t>Partnership</a:t>
          </a:r>
          <a:r>
            <a:rPr lang="es-419" sz="1800" kern="1200" dirty="0"/>
            <a:t> and </a:t>
          </a:r>
          <a:r>
            <a:rPr lang="es-419" sz="1800" kern="1200" dirty="0" err="1"/>
            <a:t>Coordination</a:t>
          </a:r>
          <a:endParaRPr lang="en-US" sz="1800" kern="1200" dirty="0"/>
        </a:p>
      </dsp:txBody>
      <dsp:txXfrm>
        <a:off x="4012457" y="2234"/>
        <a:ext cx="2811596" cy="662589"/>
      </dsp:txXfrm>
    </dsp:sp>
    <dsp:sp modelId="{7190FDF7-C2F7-4A9C-84EC-56FF5237BE73}">
      <dsp:nvSpPr>
        <dsp:cNvPr id="0" name=""/>
        <dsp:cNvSpPr/>
      </dsp:nvSpPr>
      <dsp:spPr>
        <a:xfrm>
          <a:off x="4012457" y="936377"/>
          <a:ext cx="2811596" cy="864825"/>
        </a:xfrm>
        <a:prstGeom prst="rect">
          <a:avLst/>
        </a:prstGeom>
        <a:solidFill>
          <a:schemeClr val="accent5">
            <a:lumMod val="60000"/>
            <a:lumOff val="40000"/>
          </a:schemeClr>
        </a:soli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s-419" sz="1800" kern="1200" dirty="0" err="1"/>
            <a:t>Inclusion</a:t>
          </a:r>
          <a:r>
            <a:rPr lang="es-419" sz="1800" kern="1200" dirty="0"/>
            <a:t> &amp; </a:t>
          </a:r>
          <a:r>
            <a:rPr lang="es-419" sz="1800" kern="1200" dirty="0" err="1"/>
            <a:t>representation</a:t>
          </a:r>
          <a:r>
            <a:rPr lang="es-419" sz="1800" kern="1200" dirty="0"/>
            <a:t> </a:t>
          </a:r>
          <a:r>
            <a:rPr lang="es-419" sz="1800" kern="1200" dirty="0" err="1"/>
            <a:t>of</a:t>
          </a:r>
          <a:r>
            <a:rPr lang="es-419" sz="1800" kern="1200" dirty="0"/>
            <a:t> Civil </a:t>
          </a:r>
          <a:r>
            <a:rPr lang="es-419" sz="1800" kern="1200" dirty="0" err="1"/>
            <a:t>Society</a:t>
          </a:r>
          <a:endParaRPr lang="en-US" sz="1800" kern="1200" dirty="0"/>
        </a:p>
      </dsp:txBody>
      <dsp:txXfrm>
        <a:off x="4012457" y="936377"/>
        <a:ext cx="2811596" cy="864825"/>
      </dsp:txXfrm>
    </dsp:sp>
    <dsp:sp modelId="{8607EEF1-248A-47EE-BB76-2A3760A39DA6}">
      <dsp:nvSpPr>
        <dsp:cNvPr id="0" name=""/>
        <dsp:cNvSpPr/>
      </dsp:nvSpPr>
      <dsp:spPr>
        <a:xfrm>
          <a:off x="4012457" y="2072756"/>
          <a:ext cx="2811596" cy="662589"/>
        </a:xfrm>
        <a:prstGeom prst="rect">
          <a:avLst/>
        </a:prstGeom>
        <a:solidFill>
          <a:schemeClr val="accent5">
            <a:lumMod val="60000"/>
            <a:lumOff val="40000"/>
          </a:schemeClr>
        </a:soli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s-419" sz="1800" kern="1200" dirty="0"/>
            <a:t>LNOB</a:t>
          </a:r>
          <a:endParaRPr lang="en-US" sz="1800" kern="1200" dirty="0"/>
        </a:p>
      </dsp:txBody>
      <dsp:txXfrm>
        <a:off x="4012457" y="2072756"/>
        <a:ext cx="2811596" cy="662589"/>
      </dsp:txXfrm>
    </dsp:sp>
    <dsp:sp modelId="{9CC95A67-792D-4E42-8B5D-B03F27070F88}">
      <dsp:nvSpPr>
        <dsp:cNvPr id="0" name=""/>
        <dsp:cNvSpPr/>
      </dsp:nvSpPr>
      <dsp:spPr>
        <a:xfrm>
          <a:off x="4012457" y="3006899"/>
          <a:ext cx="2811596" cy="662589"/>
        </a:xfrm>
        <a:prstGeom prst="rect">
          <a:avLst/>
        </a:prstGeom>
        <a:solidFill>
          <a:schemeClr val="accent5">
            <a:lumMod val="60000"/>
            <a:lumOff val="40000"/>
          </a:schemeClr>
        </a:soli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noProof="0" dirty="0"/>
            <a:t>Advocacy</a:t>
          </a:r>
        </a:p>
      </dsp:txBody>
      <dsp:txXfrm>
        <a:off x="4012457" y="3006899"/>
        <a:ext cx="2811596" cy="662589"/>
      </dsp:txXfrm>
    </dsp:sp>
    <dsp:sp modelId="{D5497E58-7711-4C97-8614-A85698EB6050}">
      <dsp:nvSpPr>
        <dsp:cNvPr id="0" name=""/>
        <dsp:cNvSpPr/>
      </dsp:nvSpPr>
      <dsp:spPr>
        <a:xfrm>
          <a:off x="4012457" y="3941042"/>
          <a:ext cx="2811596" cy="662589"/>
        </a:xfrm>
        <a:prstGeom prst="rect">
          <a:avLst/>
        </a:prstGeom>
        <a:solidFill>
          <a:schemeClr val="accent5">
            <a:lumMod val="60000"/>
            <a:lumOff val="40000"/>
          </a:schemeClr>
        </a:soli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noProof="0" dirty="0"/>
            <a:t>Leveraging</a:t>
          </a:r>
          <a:r>
            <a:rPr lang="es-419" sz="1800" kern="1200" dirty="0"/>
            <a:t> UNW </a:t>
          </a:r>
          <a:r>
            <a:rPr lang="en-US" sz="1800" kern="1200" noProof="0" dirty="0"/>
            <a:t>partnerships</a:t>
          </a:r>
        </a:p>
      </dsp:txBody>
      <dsp:txXfrm>
        <a:off x="4012457" y="3941042"/>
        <a:ext cx="2811596" cy="66258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001307-896E-4168-9CFF-C921C1D79106}">
      <dsp:nvSpPr>
        <dsp:cNvPr id="0" name=""/>
        <dsp:cNvSpPr/>
      </dsp:nvSpPr>
      <dsp:spPr>
        <a:xfrm>
          <a:off x="1068481" y="133"/>
          <a:ext cx="2901255" cy="1740753"/>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ctr" defTabSz="1644650">
            <a:lnSpc>
              <a:spcPct val="90000"/>
            </a:lnSpc>
            <a:spcBef>
              <a:spcPct val="0"/>
            </a:spcBef>
            <a:spcAft>
              <a:spcPct val="35000"/>
            </a:spcAft>
            <a:buNone/>
          </a:pPr>
          <a:r>
            <a:rPr lang="es-419" sz="3700" kern="1200" dirty="0" err="1"/>
            <a:t>Report</a:t>
          </a:r>
          <a:r>
            <a:rPr lang="es-419" sz="3700" kern="1200" dirty="0"/>
            <a:t> </a:t>
          </a:r>
          <a:r>
            <a:rPr lang="es-419" sz="3700" kern="1200" dirty="0" err="1"/>
            <a:t>template</a:t>
          </a:r>
          <a:endParaRPr lang="en-US" sz="3700" kern="1200" dirty="0"/>
        </a:p>
      </dsp:txBody>
      <dsp:txXfrm>
        <a:off x="1068481" y="133"/>
        <a:ext cx="2901255" cy="1740753"/>
      </dsp:txXfrm>
    </dsp:sp>
    <dsp:sp modelId="{331D7092-43C9-4CDD-98C7-D78BFBC2744B}">
      <dsp:nvSpPr>
        <dsp:cNvPr id="0" name=""/>
        <dsp:cNvSpPr/>
      </dsp:nvSpPr>
      <dsp:spPr>
        <a:xfrm>
          <a:off x="4259862" y="133"/>
          <a:ext cx="2901255" cy="1740753"/>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ctr" defTabSz="1644650">
            <a:lnSpc>
              <a:spcPct val="90000"/>
            </a:lnSpc>
            <a:spcBef>
              <a:spcPct val="0"/>
            </a:spcBef>
            <a:spcAft>
              <a:spcPct val="35000"/>
            </a:spcAft>
            <a:buNone/>
          </a:pPr>
          <a:r>
            <a:rPr lang="es-419" sz="3700" kern="1200" dirty="0"/>
            <a:t>UN Women </a:t>
          </a:r>
          <a:r>
            <a:rPr lang="es-419" sz="3700" kern="1200" dirty="0" err="1"/>
            <a:t>owned</a:t>
          </a:r>
          <a:endParaRPr lang="es-419" sz="3700" kern="1200" dirty="0"/>
        </a:p>
      </dsp:txBody>
      <dsp:txXfrm>
        <a:off x="4259862" y="133"/>
        <a:ext cx="2901255" cy="1740753"/>
      </dsp:txXfrm>
    </dsp:sp>
    <dsp:sp modelId="{82D08D0C-DEE2-4EF5-9436-3E18C6857723}">
      <dsp:nvSpPr>
        <dsp:cNvPr id="0" name=""/>
        <dsp:cNvSpPr/>
      </dsp:nvSpPr>
      <dsp:spPr>
        <a:xfrm>
          <a:off x="1068481" y="2031012"/>
          <a:ext cx="2901255" cy="1740753"/>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ctr" defTabSz="1644650">
            <a:lnSpc>
              <a:spcPct val="90000"/>
            </a:lnSpc>
            <a:spcBef>
              <a:spcPct val="0"/>
            </a:spcBef>
            <a:spcAft>
              <a:spcPct val="35000"/>
            </a:spcAft>
            <a:buNone/>
          </a:pPr>
          <a:r>
            <a:rPr lang="es-419" sz="3700" kern="1200" dirty="0"/>
            <a:t>Desk </a:t>
          </a:r>
          <a:r>
            <a:rPr lang="es-419" sz="3700" kern="1200" dirty="0" err="1"/>
            <a:t>review</a:t>
          </a:r>
          <a:endParaRPr lang="es-419" sz="3700" kern="1200" dirty="0"/>
        </a:p>
      </dsp:txBody>
      <dsp:txXfrm>
        <a:off x="1068481" y="2031012"/>
        <a:ext cx="2901255" cy="1740753"/>
      </dsp:txXfrm>
    </dsp:sp>
    <dsp:sp modelId="{31B64561-4491-4521-BF49-EA5A4BDDB7E7}">
      <dsp:nvSpPr>
        <dsp:cNvPr id="0" name=""/>
        <dsp:cNvSpPr/>
      </dsp:nvSpPr>
      <dsp:spPr>
        <a:xfrm>
          <a:off x="4259862" y="2031012"/>
          <a:ext cx="2901255" cy="1740753"/>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ctr" defTabSz="1644650">
            <a:lnSpc>
              <a:spcPct val="90000"/>
            </a:lnSpc>
            <a:spcBef>
              <a:spcPct val="0"/>
            </a:spcBef>
            <a:spcAft>
              <a:spcPct val="35000"/>
            </a:spcAft>
            <a:buNone/>
          </a:pPr>
          <a:r>
            <a:rPr lang="es-419" sz="3700" kern="1200" dirty="0" err="1"/>
            <a:t>Quality</a:t>
          </a:r>
          <a:r>
            <a:rPr lang="es-419" sz="3700" kern="1200" dirty="0"/>
            <a:t> </a:t>
          </a:r>
          <a:r>
            <a:rPr lang="es-419" sz="3700" kern="1200" dirty="0" err="1"/>
            <a:t>Assurance</a:t>
          </a:r>
          <a:endParaRPr lang="es-419" sz="3700" kern="1200" dirty="0"/>
        </a:p>
      </dsp:txBody>
      <dsp:txXfrm>
        <a:off x="4259862" y="2031012"/>
        <a:ext cx="2901255" cy="174075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A94009-6CC8-4A12-898A-93625995381B}">
      <dsp:nvSpPr>
        <dsp:cNvPr id="0" name=""/>
        <dsp:cNvSpPr/>
      </dsp:nvSpPr>
      <dsp:spPr>
        <a:xfrm>
          <a:off x="679091" y="1378420"/>
          <a:ext cx="2393895" cy="1196947"/>
        </a:xfrm>
        <a:prstGeom prst="roundRect">
          <a:avLst>
            <a:gd name="adj" fmla="val 10000"/>
          </a:avLst>
        </a:prstGeom>
        <a:solidFill>
          <a:schemeClr val="accent5">
            <a:lumMod val="75000"/>
            <a:alpha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en-US" sz="2600" kern="1200">
              <a:latin typeface="Calibri"/>
              <a:ea typeface="+mn-ea"/>
              <a:cs typeface="+mn-cs"/>
            </a:rPr>
            <a:t>CGEPs</a:t>
          </a:r>
          <a:endParaRPr lang="en-US" sz="2600" kern="1200" dirty="0">
            <a:latin typeface="Calibri"/>
            <a:ea typeface="+mn-ea"/>
            <a:cs typeface="+mn-cs"/>
          </a:endParaRPr>
        </a:p>
      </dsp:txBody>
      <dsp:txXfrm>
        <a:off x="714148" y="1413477"/>
        <a:ext cx="2323781" cy="1126833"/>
      </dsp:txXfrm>
    </dsp:sp>
    <dsp:sp modelId="{6AC492A6-FA6F-4860-AD67-90A520F347A1}">
      <dsp:nvSpPr>
        <dsp:cNvPr id="0" name=""/>
        <dsp:cNvSpPr/>
      </dsp:nvSpPr>
      <dsp:spPr>
        <a:xfrm rot="18289469">
          <a:off x="2713368" y="1261403"/>
          <a:ext cx="1676795" cy="54492"/>
        </a:xfrm>
        <a:custGeom>
          <a:avLst/>
          <a:gdLst/>
          <a:ahLst/>
          <a:cxnLst/>
          <a:rect l="0" t="0" r="0" b="0"/>
          <a:pathLst>
            <a:path>
              <a:moveTo>
                <a:pt x="0" y="27246"/>
              </a:moveTo>
              <a:lnTo>
                <a:pt x="2138261" y="27246"/>
              </a:lnTo>
            </a:path>
          </a:pathLst>
        </a:custGeom>
        <a:noFill/>
        <a:ln w="25400" cap="flat" cmpd="sng" algn="ctr">
          <a:solidFill>
            <a:schemeClr val="accent5">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rgbClr val="009DDC">
                <a:hueOff val="0"/>
                <a:satOff val="0"/>
                <a:lumOff val="0"/>
                <a:alphaOff val="0"/>
              </a:srgbClr>
            </a:solidFill>
            <a:latin typeface="Calibri"/>
            <a:ea typeface="+mn-ea"/>
            <a:cs typeface="+mn-cs"/>
          </a:endParaRPr>
        </a:p>
      </dsp:txBody>
      <dsp:txXfrm>
        <a:off x="3493415" y="1299122"/>
        <a:ext cx="0" cy="0"/>
      </dsp:txXfrm>
    </dsp:sp>
    <dsp:sp modelId="{23519A3C-DBAE-437D-A6C5-F9170235652E}">
      <dsp:nvSpPr>
        <dsp:cNvPr id="0" name=""/>
        <dsp:cNvSpPr/>
      </dsp:nvSpPr>
      <dsp:spPr>
        <a:xfrm>
          <a:off x="4030545" y="1930"/>
          <a:ext cx="2393895" cy="1196947"/>
        </a:xfrm>
        <a:prstGeom prst="roundRect">
          <a:avLst>
            <a:gd name="adj" fmla="val 10000"/>
          </a:avLst>
        </a:prstGeom>
        <a:solidFill>
          <a:schemeClr val="accent5">
            <a:alpha val="7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Font typeface="Calibri"/>
            <a:buNone/>
          </a:pPr>
          <a:r>
            <a:rPr lang="en-US" sz="2600" kern="1200">
              <a:latin typeface="Calibri"/>
              <a:ea typeface="+mn-ea"/>
              <a:cs typeface="+mn-cs"/>
            </a:rPr>
            <a:t>Voluntary National Reviews</a:t>
          </a:r>
          <a:endParaRPr lang="en-US" sz="2600" kern="1200" dirty="0">
            <a:latin typeface="Calibri"/>
            <a:ea typeface="+mn-ea"/>
            <a:cs typeface="+mn-cs"/>
          </a:endParaRPr>
        </a:p>
      </dsp:txBody>
      <dsp:txXfrm>
        <a:off x="4065602" y="36987"/>
        <a:ext cx="2323781" cy="1126833"/>
      </dsp:txXfrm>
    </dsp:sp>
    <dsp:sp modelId="{7EC4517B-05E8-4974-A159-1873B663255F}">
      <dsp:nvSpPr>
        <dsp:cNvPr id="0" name=""/>
        <dsp:cNvSpPr/>
      </dsp:nvSpPr>
      <dsp:spPr>
        <a:xfrm>
          <a:off x="3072987" y="1949648"/>
          <a:ext cx="957558" cy="54492"/>
        </a:xfrm>
        <a:custGeom>
          <a:avLst/>
          <a:gdLst/>
          <a:ahLst/>
          <a:cxnLst/>
          <a:rect l="0" t="0" r="0" b="0"/>
          <a:pathLst>
            <a:path>
              <a:moveTo>
                <a:pt x="0" y="27246"/>
              </a:moveTo>
              <a:lnTo>
                <a:pt x="1221085" y="27246"/>
              </a:lnTo>
            </a:path>
          </a:pathLst>
        </a:custGeom>
        <a:noFill/>
        <a:ln w="25400" cap="flat" cmpd="sng" algn="ctr">
          <a:solidFill>
            <a:schemeClr val="accent5">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rgbClr val="009DDC">
                <a:hueOff val="0"/>
                <a:satOff val="0"/>
                <a:lumOff val="0"/>
                <a:alphaOff val="0"/>
              </a:srgbClr>
            </a:solidFill>
            <a:latin typeface="Calibri"/>
            <a:ea typeface="+mn-ea"/>
            <a:cs typeface="+mn-cs"/>
          </a:endParaRPr>
        </a:p>
      </dsp:txBody>
      <dsp:txXfrm>
        <a:off x="3527827" y="1952955"/>
        <a:ext cx="0" cy="0"/>
      </dsp:txXfrm>
    </dsp:sp>
    <dsp:sp modelId="{FB522B4A-A409-4E20-8588-26F1B09BB973}">
      <dsp:nvSpPr>
        <dsp:cNvPr id="0" name=""/>
        <dsp:cNvSpPr/>
      </dsp:nvSpPr>
      <dsp:spPr>
        <a:xfrm>
          <a:off x="4030545" y="1378420"/>
          <a:ext cx="2393895" cy="1196947"/>
        </a:xfrm>
        <a:prstGeom prst="roundRect">
          <a:avLst>
            <a:gd name="adj" fmla="val 10000"/>
          </a:avLst>
        </a:prstGeom>
        <a:solidFill>
          <a:schemeClr val="accent5">
            <a:alpha val="7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en-US" sz="2600" kern="1200">
              <a:latin typeface="Calibri"/>
              <a:ea typeface="+mn-ea"/>
              <a:cs typeface="+mn-cs"/>
            </a:rPr>
            <a:t>MAPS</a:t>
          </a:r>
          <a:endParaRPr lang="en-US" sz="2600" kern="1200" dirty="0">
            <a:latin typeface="Calibri"/>
            <a:ea typeface="+mn-ea"/>
            <a:cs typeface="+mn-cs"/>
          </a:endParaRPr>
        </a:p>
      </dsp:txBody>
      <dsp:txXfrm>
        <a:off x="4065602" y="1413477"/>
        <a:ext cx="2323781" cy="1126833"/>
      </dsp:txXfrm>
    </dsp:sp>
    <dsp:sp modelId="{845885D7-BB6A-4536-9636-37376D8F1A4C}">
      <dsp:nvSpPr>
        <dsp:cNvPr id="0" name=""/>
        <dsp:cNvSpPr/>
      </dsp:nvSpPr>
      <dsp:spPr>
        <a:xfrm rot="3310531">
          <a:off x="2713368" y="2637893"/>
          <a:ext cx="1676795" cy="54492"/>
        </a:xfrm>
        <a:custGeom>
          <a:avLst/>
          <a:gdLst/>
          <a:ahLst/>
          <a:cxnLst/>
          <a:rect l="0" t="0" r="0" b="0"/>
          <a:pathLst>
            <a:path>
              <a:moveTo>
                <a:pt x="0" y="27246"/>
              </a:moveTo>
              <a:lnTo>
                <a:pt x="2138261" y="27246"/>
              </a:lnTo>
            </a:path>
          </a:pathLst>
        </a:custGeom>
        <a:noFill/>
        <a:ln w="25400" cap="flat" cmpd="sng" algn="ctr">
          <a:solidFill>
            <a:schemeClr val="accent5">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rgbClr val="009DDC">
                <a:hueOff val="0"/>
                <a:satOff val="0"/>
                <a:lumOff val="0"/>
                <a:alphaOff val="0"/>
              </a:srgbClr>
            </a:solidFill>
            <a:latin typeface="Calibri"/>
            <a:ea typeface="+mn-ea"/>
            <a:cs typeface="+mn-cs"/>
          </a:endParaRPr>
        </a:p>
      </dsp:txBody>
      <dsp:txXfrm>
        <a:off x="3562239" y="2606788"/>
        <a:ext cx="0" cy="0"/>
      </dsp:txXfrm>
    </dsp:sp>
    <dsp:sp modelId="{53389714-120B-45BA-B2E1-0DCC158EFA1E}">
      <dsp:nvSpPr>
        <dsp:cNvPr id="0" name=""/>
        <dsp:cNvSpPr/>
      </dsp:nvSpPr>
      <dsp:spPr>
        <a:xfrm>
          <a:off x="4030545" y="2754910"/>
          <a:ext cx="2393895" cy="1196947"/>
        </a:xfrm>
        <a:prstGeom prst="roundRect">
          <a:avLst>
            <a:gd name="adj" fmla="val 10000"/>
          </a:avLst>
        </a:prstGeom>
        <a:solidFill>
          <a:schemeClr val="accent5">
            <a:alpha val="7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en-US" sz="2600" kern="1200">
              <a:latin typeface="Calibri"/>
              <a:ea typeface="+mn-ea"/>
              <a:cs typeface="+mn-cs"/>
            </a:rPr>
            <a:t>CCA</a:t>
          </a:r>
          <a:endParaRPr lang="en-US" sz="2600" kern="1200" dirty="0">
            <a:latin typeface="Calibri"/>
            <a:ea typeface="+mn-ea"/>
            <a:cs typeface="+mn-cs"/>
          </a:endParaRPr>
        </a:p>
      </dsp:txBody>
      <dsp:txXfrm>
        <a:off x="4065602" y="2789967"/>
        <a:ext cx="2323781" cy="1126833"/>
      </dsp:txXfrm>
    </dsp:sp>
  </dsp:spTree>
</dsp:drawing>
</file>

<file path=ppt/diagrams/layout1.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CAF24F0-2A9B-46A1-9C20-61FAAFCAFF66}" type="datetimeFigureOut">
              <a:rPr lang="it-IT" smtClean="0"/>
              <a:pPr/>
              <a:t>23/10/2020</a:t>
            </a:fld>
            <a:endParaRPr lang="it-IT"/>
          </a:p>
        </p:txBody>
      </p:sp>
      <p:sp>
        <p:nvSpPr>
          <p:cNvPr id="4" name="Segnaposto piè di pa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8D92DF6-2D34-4C35-8E72-EEC3033C18BC}" type="slidenum">
              <a:rPr lang="it-IT" smtClean="0"/>
              <a:pPr/>
              <a:t>‹#›</a:t>
            </a:fld>
            <a:endParaRPr lang="it-IT"/>
          </a:p>
        </p:txBody>
      </p:sp>
    </p:spTree>
    <p:extLst>
      <p:ext uri="{BB962C8B-B14F-4D97-AF65-F5344CB8AC3E}">
        <p14:creationId xmlns:p14="http://schemas.microsoft.com/office/powerpoint/2010/main" val="58431936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A30C87A-600D-4ECB-B063-522A496BCD09}" type="datetimeFigureOut">
              <a:rPr lang="it-IT" smtClean="0"/>
              <a:pPr/>
              <a:t>23/10/2020</a:t>
            </a:fld>
            <a:endParaRPr lang="it-IT"/>
          </a:p>
        </p:txBody>
      </p:sp>
      <p:sp>
        <p:nvSpPr>
          <p:cNvPr id="4" name="Segnaposto immagine diapositiva 3"/>
          <p:cNvSpPr>
            <a:spLocks noGrp="1" noRot="1" noChangeAspect="1"/>
          </p:cNvSpPr>
          <p:nvPr>
            <p:ph type="sldImg" idx="2"/>
          </p:nvPr>
        </p:nvSpPr>
        <p:spPr>
          <a:xfrm>
            <a:off x="685800" y="685800"/>
            <a:ext cx="54864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2809F7A-B409-4498-BDAE-83CB333CDE40}" type="slidenum">
              <a:rPr lang="it-IT" smtClean="0"/>
              <a:pPr/>
              <a:t>‹#›</a:t>
            </a:fld>
            <a:endParaRPr lang="it-IT"/>
          </a:p>
        </p:txBody>
      </p:sp>
    </p:spTree>
    <p:extLst>
      <p:ext uri="{BB962C8B-B14F-4D97-AF65-F5344CB8AC3E}">
        <p14:creationId xmlns:p14="http://schemas.microsoft.com/office/powerpoint/2010/main" val="2995170886"/>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ww.unwomen.org/en/digital-library/sdg-report" TargetMode="External"/><Relationship Id="rId2" Type="http://schemas.openxmlformats.org/officeDocument/2006/relationships/slide" Target="../slides/slide5.xml"/><Relationship Id="rId1" Type="http://schemas.openxmlformats.org/officeDocument/2006/relationships/notesMaster" Target="../notesMasters/notesMaster1.xml"/><Relationship Id="rId4" Type="http://schemas.openxmlformats.org/officeDocument/2006/relationships/hyperlink" Target="http://www.unwomen.org/en/how-we-work/flagship-programmes/making-every-woman-and-girl-count"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The adoption of the 2030 Agenda for Sustainable Development and its accompanying Sustainable Development Goals (SDGs) requires renewed efforts by UN Member States to measure economic, social and environmental progress under the global agenda from a gender equality and women’s empowerment perspective. </a:t>
            </a:r>
            <a:endParaRPr lang="it-IT"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The Country Gender Equality Profiles are one contribution UN Women is making to increased knowledge and analysis of GEWE at the country level. </a:t>
            </a:r>
            <a:endParaRPr lang="en-US" dirty="0"/>
          </a:p>
        </p:txBody>
      </p:sp>
      <p:sp>
        <p:nvSpPr>
          <p:cNvPr id="4" name="Slide Number Placeholder 3"/>
          <p:cNvSpPr>
            <a:spLocks noGrp="1"/>
          </p:cNvSpPr>
          <p:nvPr>
            <p:ph type="sldNum" sz="quarter" idx="10"/>
          </p:nvPr>
        </p:nvSpPr>
        <p:spPr/>
        <p:txBody>
          <a:bodyPr/>
          <a:lstStyle/>
          <a:p>
            <a:fld id="{02809F7A-B409-4498-BDAE-83CB333CDE40}" type="slidenum">
              <a:rPr lang="it-IT" smtClean="0"/>
              <a:pPr/>
              <a:t>1</a:t>
            </a:fld>
            <a:endParaRPr lang="it-IT"/>
          </a:p>
        </p:txBody>
      </p:sp>
    </p:spTree>
    <p:extLst>
      <p:ext uri="{BB962C8B-B14F-4D97-AF65-F5344CB8AC3E}">
        <p14:creationId xmlns:p14="http://schemas.microsoft.com/office/powerpoint/2010/main" val="36669398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GB" sz="1200" kern="1200" dirty="0">
                <a:solidFill>
                  <a:schemeClr val="tx1"/>
                </a:solidFill>
                <a:effectLst/>
                <a:latin typeface="+mn-lt"/>
                <a:ea typeface="+mn-ea"/>
                <a:cs typeface="+mn-cs"/>
              </a:rPr>
              <a:t>CGEPs are one of a series of knowledge and planning/ accountability tools to support enhanced gender mainstreaming by UNCTs. The others are the new UNCT-SWAP Gender Equality Scorecard, as well as the updated Resource Book on Mainstreaming Gender Equality in UN Common Programming at the Country Level and Resource Guide for UNCT Gender Theme Groups. </a:t>
            </a:r>
            <a:endParaRPr lang="it-IT"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The process for the development of the CGPEs is in and on itself a contribution to a more gender-responsive UNSDCF engagement. It aims to leverage and strengthen the role and leadership of the national women’s machinery (NWM)/national mechanism for gender equality and the empowerment of women as a key player in guiding and monitoring implementation of commitments to GEWE. </a:t>
            </a:r>
            <a:endParaRPr lang="it-IT"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Built with the participation of civil society organizations, including marginalized groups most at risk of being left behind when realizing the tenets. </a:t>
            </a:r>
            <a:r>
              <a:rPr lang="en-ID" sz="1200" kern="1200" dirty="0">
                <a:solidFill>
                  <a:schemeClr val="tx1"/>
                </a:solidFill>
                <a:effectLst/>
                <a:latin typeface="+mn-lt"/>
                <a:ea typeface="+mn-ea"/>
                <a:cs typeface="+mn-cs"/>
              </a:rPr>
              <a:t>To be updated as soon as a similar tool will be developed with reference to the UNSDC.</a:t>
            </a:r>
            <a:endParaRPr lang="it-IT" sz="1200" kern="1200" dirty="0">
              <a:solidFill>
                <a:schemeClr val="tx1"/>
              </a:solidFill>
              <a:effectLst/>
              <a:latin typeface="+mn-lt"/>
              <a:ea typeface="+mn-ea"/>
              <a:cs typeface="+mn-cs"/>
            </a:endParaRPr>
          </a:p>
          <a:p>
            <a:endParaRPr lang="it-IT" dirty="0"/>
          </a:p>
        </p:txBody>
      </p:sp>
      <p:sp>
        <p:nvSpPr>
          <p:cNvPr id="4" name="Segnaposto numero diapositiva 3"/>
          <p:cNvSpPr>
            <a:spLocks noGrp="1"/>
          </p:cNvSpPr>
          <p:nvPr>
            <p:ph type="sldNum" sz="quarter" idx="10"/>
          </p:nvPr>
        </p:nvSpPr>
        <p:spPr/>
        <p:txBody>
          <a:bodyPr/>
          <a:lstStyle/>
          <a:p>
            <a:fld id="{02809F7A-B409-4498-BDAE-83CB333CDE40}" type="slidenum">
              <a:rPr lang="it-IT" smtClean="0"/>
              <a:pPr/>
              <a:t>2</a:t>
            </a:fld>
            <a:endParaRPr lang="it-IT"/>
          </a:p>
        </p:txBody>
      </p:sp>
    </p:spTree>
    <p:extLst>
      <p:ext uri="{BB962C8B-B14F-4D97-AF65-F5344CB8AC3E}">
        <p14:creationId xmlns:p14="http://schemas.microsoft.com/office/powerpoint/2010/main" val="30323568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The nuanced qualitative analysis includes GEWE issues framed against international norms and standards; policies that impact on GEWE; specific analysis of laws and policies aimed at addressing different aspects of GEWE. </a:t>
            </a:r>
            <a:endParaRPr lang="en-GB" dirty="0"/>
          </a:p>
        </p:txBody>
      </p:sp>
      <p:sp>
        <p:nvSpPr>
          <p:cNvPr id="4" name="Slide Number Placeholder 3"/>
          <p:cNvSpPr>
            <a:spLocks noGrp="1"/>
          </p:cNvSpPr>
          <p:nvPr>
            <p:ph type="sldNum" sz="quarter" idx="5"/>
          </p:nvPr>
        </p:nvSpPr>
        <p:spPr/>
        <p:txBody>
          <a:bodyPr/>
          <a:lstStyle/>
          <a:p>
            <a:fld id="{02809F7A-B409-4498-BDAE-83CB333CDE40}" type="slidenum">
              <a:rPr lang="it-IT" smtClean="0"/>
              <a:pPr/>
              <a:t>3</a:t>
            </a:fld>
            <a:endParaRPr lang="it-IT"/>
          </a:p>
        </p:txBody>
      </p:sp>
    </p:spTree>
    <p:extLst>
      <p:ext uri="{BB962C8B-B14F-4D97-AF65-F5344CB8AC3E}">
        <p14:creationId xmlns:p14="http://schemas.microsoft.com/office/powerpoint/2010/main" val="41117502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GB" sz="1200" kern="1200" dirty="0">
                <a:solidFill>
                  <a:schemeClr val="tx1"/>
                </a:solidFill>
                <a:effectLst/>
                <a:latin typeface="+mn-lt"/>
                <a:ea typeface="+mn-ea"/>
                <a:cs typeface="+mn-cs"/>
              </a:rPr>
              <a:t>Gender Equality Briefs are an alternative where CGEPs are not possible. These are developed following a desk review of relevant information, are structured following a specific template, but they are UNW-owned documents. Mostly used for shaping UN Women programmes, they could also serve the UNCT to inform the situation in any given country on GEWE issues, for e.g. legislation/policies, leadership, violence against women, etc.</a:t>
            </a:r>
            <a:endParaRPr lang="it-IT"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Examples of countries where CGEPs/CGEBs were used to directly inform UNSDCF are Armenia and Belarus. </a:t>
            </a:r>
            <a:r>
              <a:rPr lang="en-ID" sz="1200" kern="1200" dirty="0">
                <a:solidFill>
                  <a:schemeClr val="tx1"/>
                </a:solidFill>
                <a:effectLst/>
                <a:latin typeface="+mn-lt"/>
                <a:ea typeface="+mn-ea"/>
                <a:cs typeface="+mn-cs"/>
              </a:rPr>
              <a:t> </a:t>
            </a:r>
            <a:r>
              <a:rPr lang="it-IT" dirty="0">
                <a:effectLst/>
              </a:rPr>
              <a:t> </a:t>
            </a:r>
            <a:r>
              <a:rPr lang="en-ID" sz="1200" kern="1200" dirty="0">
                <a:solidFill>
                  <a:schemeClr val="tx1"/>
                </a:solidFill>
                <a:effectLst/>
                <a:latin typeface="+mn-lt"/>
                <a:ea typeface="+mn-ea"/>
                <a:cs typeface="+mn-cs"/>
              </a:rPr>
              <a:t> </a:t>
            </a:r>
            <a:endParaRPr lang="it-IT" dirty="0"/>
          </a:p>
        </p:txBody>
      </p:sp>
      <p:sp>
        <p:nvSpPr>
          <p:cNvPr id="4" name="Segnaposto numero diapositiva 3"/>
          <p:cNvSpPr>
            <a:spLocks noGrp="1"/>
          </p:cNvSpPr>
          <p:nvPr>
            <p:ph type="sldNum" sz="quarter" idx="10"/>
          </p:nvPr>
        </p:nvSpPr>
        <p:spPr/>
        <p:txBody>
          <a:bodyPr/>
          <a:lstStyle/>
          <a:p>
            <a:fld id="{02809F7A-B409-4498-BDAE-83CB333CDE40}" type="slidenum">
              <a:rPr lang="it-IT" smtClean="0"/>
              <a:pPr/>
              <a:t>4</a:t>
            </a:fld>
            <a:endParaRPr lang="it-IT"/>
          </a:p>
        </p:txBody>
      </p:sp>
    </p:spTree>
    <p:extLst>
      <p:ext uri="{BB962C8B-B14F-4D97-AF65-F5344CB8AC3E}">
        <p14:creationId xmlns:p14="http://schemas.microsoft.com/office/powerpoint/2010/main" val="10662066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a:lnSpc>
                <a:spcPct val="107000"/>
              </a:lnSpc>
              <a:spcBef>
                <a:spcPts val="200"/>
              </a:spcBef>
              <a:spcAft>
                <a:spcPts val="1200"/>
              </a:spcAft>
              <a:tabLst>
                <a:tab pos="457200" algn="l"/>
              </a:tabLst>
            </a:pPr>
            <a:r>
              <a:rPr lang="en-GB" sz="1200" dirty="0">
                <a:effectLst/>
                <a:latin typeface="Arial"/>
                <a:ea typeface="Calibri"/>
                <a:cs typeface="Arial"/>
              </a:rPr>
              <a:t>CGEPs are critical contributors to the CCA and should be developed before the CCA process starts. To date, CGEPs are available developed for </a:t>
            </a:r>
            <a:r>
              <a:rPr lang="en-GB" sz="1200" u="sng" dirty="0">
                <a:solidFill>
                  <a:srgbClr val="0563C1"/>
                </a:solidFill>
                <a:effectLst/>
                <a:highlight>
                  <a:srgbClr val="FFFF00"/>
                </a:highlight>
                <a:latin typeface="Arial"/>
                <a:ea typeface="Calibri"/>
                <a:cs typeface="Arial"/>
              </a:rPr>
              <a:t>xxx</a:t>
            </a:r>
            <a:r>
              <a:rPr lang="en-ID" sz="1100" dirty="0">
                <a:effectLst/>
                <a:latin typeface="Arial"/>
                <a:ea typeface="Calibri"/>
                <a:cs typeface="Arial"/>
              </a:rPr>
              <a:t> </a:t>
            </a:r>
            <a:r>
              <a:rPr lang="en-GB" sz="1200" dirty="0">
                <a:effectLst/>
                <a:latin typeface="Arial"/>
                <a:ea typeface="Calibri"/>
                <a:cs typeface="Arial"/>
              </a:rPr>
              <a:t> (facilitators to check whether CGEPs/CGEBs are available for the country/region. </a:t>
            </a:r>
            <a:endParaRPr lang="it-IT" sz="1200" dirty="0">
              <a:effectLst/>
              <a:latin typeface="Arial"/>
              <a:ea typeface="Calibri"/>
              <a:cs typeface="Arial"/>
            </a:endParaRPr>
          </a:p>
          <a:p>
            <a:pPr>
              <a:lnSpc>
                <a:spcPct val="107000"/>
              </a:lnSpc>
              <a:spcBef>
                <a:spcPts val="200"/>
              </a:spcBef>
              <a:spcAft>
                <a:spcPts val="1200"/>
              </a:spcAft>
              <a:tabLst>
                <a:tab pos="457200" algn="l"/>
              </a:tabLst>
            </a:pPr>
            <a:r>
              <a:rPr lang="en-GB" sz="1200" dirty="0">
                <a:effectLst/>
                <a:latin typeface="Arial"/>
                <a:ea typeface="Calibri"/>
                <a:cs typeface="Arial"/>
              </a:rPr>
              <a:t>Besides efforts at the country-level, other important UN Women contributions to supporting the implementation and monitoring of the SDG include: </a:t>
            </a:r>
            <a:endParaRPr lang="it-IT" sz="1200" dirty="0">
              <a:effectLst/>
              <a:latin typeface="Arial"/>
              <a:ea typeface="Calibri"/>
              <a:cs typeface="Arial"/>
            </a:endParaRPr>
          </a:p>
          <a:p>
            <a:pPr marL="342900" lvl="0" indent="-342900">
              <a:lnSpc>
                <a:spcPct val="107000"/>
              </a:lnSpc>
              <a:spcBef>
                <a:spcPts val="200"/>
              </a:spcBef>
              <a:spcAft>
                <a:spcPts val="0"/>
              </a:spcAft>
              <a:buFont typeface="Symbol"/>
              <a:buChar char=""/>
              <a:tabLst>
                <a:tab pos="457200" algn="l"/>
              </a:tabLst>
            </a:pPr>
            <a:r>
              <a:rPr lang="en-GB" sz="1200" dirty="0">
                <a:effectLst/>
                <a:latin typeface="Arial"/>
                <a:ea typeface="Calibri"/>
                <a:cs typeface="Arial"/>
              </a:rPr>
              <a:t>First global monitoring report on the SDGs, </a:t>
            </a:r>
            <a:r>
              <a:rPr lang="en-US" sz="1200" u="sng" dirty="0">
                <a:solidFill>
                  <a:srgbClr val="0563C1"/>
                </a:solidFill>
                <a:effectLst/>
                <a:latin typeface="Arial"/>
                <a:ea typeface="Calibri"/>
                <a:cs typeface="Arial"/>
                <a:hlinkClick r:id="rId3"/>
              </a:rPr>
              <a:t>Turning Promises into Action: Gender Equality in the 2030 Agenda for Sustainable Development</a:t>
            </a:r>
            <a:endParaRPr lang="it-IT" sz="1200" dirty="0">
              <a:effectLst/>
              <a:latin typeface="Arial"/>
              <a:ea typeface="Calibri"/>
              <a:cs typeface="Arial"/>
            </a:endParaRPr>
          </a:p>
          <a:p>
            <a:pPr marL="342900" lvl="0" indent="-342900">
              <a:lnSpc>
                <a:spcPct val="107000"/>
              </a:lnSpc>
              <a:spcAft>
                <a:spcPts val="0"/>
              </a:spcAft>
              <a:buFont typeface="Symbol"/>
              <a:buChar char=""/>
              <a:tabLst>
                <a:tab pos="457200" algn="l"/>
              </a:tabLst>
            </a:pPr>
            <a:r>
              <a:rPr lang="en-GB" sz="1200" dirty="0">
                <a:effectLst/>
                <a:latin typeface="Arial"/>
                <a:ea typeface="Calibri"/>
                <a:cs typeface="Arial"/>
              </a:rPr>
              <a:t>UN Women flagship programme on gender statistics, </a:t>
            </a:r>
            <a:r>
              <a:rPr lang="en-GB" sz="1200" u="none" strike="noStrike" dirty="0">
                <a:solidFill>
                  <a:srgbClr val="0563C1"/>
                </a:solidFill>
                <a:effectLst/>
                <a:latin typeface="Arial"/>
                <a:ea typeface="Calibri"/>
                <a:cs typeface="Arial"/>
                <a:hlinkClick r:id="rId4"/>
              </a:rPr>
              <a:t>Making Every Woman and Girl Count</a:t>
            </a:r>
            <a:r>
              <a:rPr lang="en-GB" sz="1200" dirty="0">
                <a:effectLst/>
                <a:latin typeface="Arial"/>
                <a:ea typeface="Calibri"/>
                <a:cs typeface="Arial"/>
              </a:rPr>
              <a:t> (Women Count)</a:t>
            </a:r>
            <a:endParaRPr lang="it-IT" sz="1200" dirty="0">
              <a:effectLst/>
              <a:latin typeface="Arial"/>
              <a:ea typeface="Calibri"/>
              <a:cs typeface="Arial"/>
            </a:endParaRPr>
          </a:p>
          <a:p>
            <a:pPr marL="342900" lvl="0" indent="-342900">
              <a:lnSpc>
                <a:spcPct val="107000"/>
              </a:lnSpc>
              <a:spcAft>
                <a:spcPts val="1200"/>
              </a:spcAft>
              <a:buFont typeface="Symbol"/>
              <a:buChar char=""/>
              <a:tabLst>
                <a:tab pos="457200" algn="l"/>
              </a:tabLst>
            </a:pPr>
            <a:r>
              <a:rPr lang="en-GB" sz="1200" dirty="0">
                <a:effectLst/>
                <a:latin typeface="Arial"/>
                <a:ea typeface="Calibri"/>
                <a:cs typeface="Arial"/>
              </a:rPr>
              <a:t>Joint global programme with WHO to improve statistics on violence</a:t>
            </a:r>
            <a:endParaRPr lang="it-IT" sz="1200" dirty="0">
              <a:effectLst/>
              <a:latin typeface="Arial"/>
              <a:ea typeface="Calibri"/>
              <a:cs typeface="Arial"/>
            </a:endParaRPr>
          </a:p>
          <a:p>
            <a:pPr>
              <a:spcBef>
                <a:spcPts val="200"/>
              </a:spcBef>
              <a:spcAft>
                <a:spcPts val="1200"/>
              </a:spcAft>
            </a:pPr>
            <a:r>
              <a:rPr lang="en-GB" sz="1200" dirty="0">
                <a:effectLst/>
                <a:latin typeface="Arial"/>
                <a:ea typeface="Calibri"/>
              </a:rPr>
              <a:t>In addition, the UNDP human development report, and other UN agencies’ gender profiles/context analyses may contribute important information to the CCA. </a:t>
            </a:r>
            <a:r>
              <a:rPr lang="en-ID" sz="1100" dirty="0">
                <a:effectLst/>
                <a:latin typeface="Arial"/>
                <a:ea typeface="Calibri"/>
                <a:cs typeface="Arial"/>
              </a:rPr>
              <a:t> </a:t>
            </a:r>
            <a:endParaRPr lang="it-IT" dirty="0"/>
          </a:p>
        </p:txBody>
      </p:sp>
      <p:sp>
        <p:nvSpPr>
          <p:cNvPr id="4" name="Segnaposto numero diapositiva 3"/>
          <p:cNvSpPr>
            <a:spLocks noGrp="1"/>
          </p:cNvSpPr>
          <p:nvPr>
            <p:ph type="sldNum" sz="quarter" idx="10"/>
          </p:nvPr>
        </p:nvSpPr>
        <p:spPr/>
        <p:txBody>
          <a:bodyPr/>
          <a:lstStyle/>
          <a:p>
            <a:fld id="{02809F7A-B409-4498-BDAE-83CB333CDE40}" type="slidenum">
              <a:rPr lang="it-IT" smtClean="0"/>
              <a:pPr/>
              <a:t>5</a:t>
            </a:fld>
            <a:endParaRPr lang="it-IT"/>
          </a:p>
        </p:txBody>
      </p:sp>
    </p:spTree>
    <p:extLst>
      <p:ext uri="{BB962C8B-B14F-4D97-AF65-F5344CB8AC3E}">
        <p14:creationId xmlns:p14="http://schemas.microsoft.com/office/powerpoint/2010/main" val="28953263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GB" sz="1200" kern="1200" dirty="0">
                <a:solidFill>
                  <a:schemeClr val="tx1"/>
                </a:solidFill>
                <a:effectLst/>
                <a:latin typeface="+mn-lt"/>
                <a:ea typeface="+mn-ea"/>
                <a:cs typeface="+mn-cs"/>
              </a:rPr>
              <a:t>A marketplace showcasing existing good practices on either CCAs that have a strong gender analysis or CGEPs/CGEBs that were used to directly inform the UNSDCF could be organized here. Also, good examples of CGEPs globally should be shared. </a:t>
            </a:r>
            <a:r>
              <a:rPr lang="en-ID" sz="1200" kern="1200" dirty="0">
                <a:solidFill>
                  <a:schemeClr val="tx1"/>
                </a:solidFill>
                <a:effectLst/>
                <a:latin typeface="+mn-lt"/>
                <a:ea typeface="+mn-ea"/>
                <a:cs typeface="+mn-cs"/>
              </a:rPr>
              <a:t> </a:t>
            </a:r>
            <a:endParaRPr lang="it-IT"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Among the examples provided of CCAs with a solid gender analysis are Georgia, Armenia and Kosovo</a:t>
            </a:r>
            <a:endParaRPr lang="it-IT" dirty="0"/>
          </a:p>
        </p:txBody>
      </p:sp>
      <p:sp>
        <p:nvSpPr>
          <p:cNvPr id="4" name="Segnaposto numero diapositiva 3"/>
          <p:cNvSpPr>
            <a:spLocks noGrp="1"/>
          </p:cNvSpPr>
          <p:nvPr>
            <p:ph type="sldNum" sz="quarter" idx="10"/>
          </p:nvPr>
        </p:nvSpPr>
        <p:spPr/>
        <p:txBody>
          <a:bodyPr/>
          <a:lstStyle/>
          <a:p>
            <a:fld id="{02809F7A-B409-4498-BDAE-83CB333CDE40}" type="slidenum">
              <a:rPr lang="it-IT" smtClean="0"/>
              <a:pPr/>
              <a:t>7</a:t>
            </a:fld>
            <a:endParaRPr lang="it-IT"/>
          </a:p>
        </p:txBody>
      </p:sp>
    </p:spTree>
    <p:extLst>
      <p:ext uri="{BB962C8B-B14F-4D97-AF65-F5344CB8AC3E}">
        <p14:creationId xmlns:p14="http://schemas.microsoft.com/office/powerpoint/2010/main" val="3584574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xfrm>
            <a:off x="685800" y="685800"/>
            <a:ext cx="5486400" cy="3429000"/>
          </a:xfrm>
          <a:noFill/>
          <a:ln>
            <a:solidFill>
              <a:srgbClr val="000000"/>
            </a:solidFill>
            <a:miter lim="800000"/>
            <a:headEnd/>
            <a:tailEnd/>
          </a:ln>
        </p:spPr>
      </p:sp>
      <p:sp>
        <p:nvSpPr>
          <p:cNvPr id="31747" name="Notes Placeholder 2"/>
          <p:cNvSpPr>
            <a:spLocks noGrp="1"/>
          </p:cNvSpPr>
          <p:nvPr>
            <p:ph type="body" idx="1"/>
          </p:nvPr>
        </p:nvSpPr>
        <p:spPr bwMode="auto">
          <a:noFill/>
        </p:spPr>
        <p:txBody>
          <a:bodyPr/>
          <a:lstStyle/>
          <a:p>
            <a:pPr eaLnBrk="1" hangingPunct="1">
              <a:spcBef>
                <a:spcPct val="0"/>
              </a:spcBef>
            </a:pPr>
            <a:endParaRPr lang="en-GB" dirty="0"/>
          </a:p>
        </p:txBody>
      </p:sp>
      <p:sp>
        <p:nvSpPr>
          <p:cNvPr id="31748" name="Footer Placeholder 3"/>
          <p:cNvSpPr>
            <a:spLocks noGrp="1"/>
          </p:cNvSpPr>
          <p:nvPr>
            <p:ph type="ftr" sz="quarter" idx="4"/>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t>1.1 </a:t>
            </a:r>
          </a:p>
        </p:txBody>
      </p:sp>
      <p:sp>
        <p:nvSpPr>
          <p:cNvPr id="31749" name="Slide Number Placeholder 4"/>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452769C2-239A-4604-8F2C-A8B939BAA710}" type="slidenum">
              <a:rPr lang="en-US"/>
              <a:pPr/>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noAutofit/>
          </a:bodyPr>
          <a:lstStyle>
            <a:lvl1pPr>
              <a:defRPr sz="5400">
                <a:solidFill>
                  <a:schemeClr val="bg1"/>
                </a:solidFill>
                <a:latin typeface="Geneva"/>
                <a:cs typeface="Geneva"/>
              </a:defRPr>
            </a:lvl1pPr>
          </a:lstStyle>
          <a:p>
            <a:r>
              <a:rPr lang="en-US" dirty="0"/>
              <a:t>Click to edit Master title style</a:t>
            </a:r>
            <a:endParaRPr lang="it-IT" dirty="0"/>
          </a:p>
        </p:txBody>
      </p:sp>
      <p:sp>
        <p:nvSpPr>
          <p:cNvPr id="3" name="Subtitle 2"/>
          <p:cNvSpPr>
            <a:spLocks noGrp="1"/>
          </p:cNvSpPr>
          <p:nvPr>
            <p:ph type="subTitle" idx="1"/>
          </p:nvPr>
        </p:nvSpPr>
        <p:spPr>
          <a:xfrm>
            <a:off x="1371600" y="3238500"/>
            <a:ext cx="6400800" cy="1460500"/>
          </a:xfrm>
        </p:spPr>
        <p:txBody>
          <a:bodyPr/>
          <a:lstStyle>
            <a:lvl1pPr marL="0" indent="0" algn="ctr">
              <a:buNone/>
              <a:defRPr>
                <a:solidFill>
                  <a:srgbClr val="FFFFFF"/>
                </a:solidFill>
                <a:latin typeface="DIN Condensed Bold"/>
                <a:cs typeface="DIN Condensed Bold"/>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it-IT" dirty="0"/>
          </a:p>
        </p:txBody>
      </p:sp>
      <p:sp>
        <p:nvSpPr>
          <p:cNvPr id="5" name="Footer Placeholder 4"/>
          <p:cNvSpPr>
            <a:spLocks noGrp="1"/>
          </p:cNvSpPr>
          <p:nvPr>
            <p:ph type="ftr" sz="quarter" idx="3"/>
          </p:nvPr>
        </p:nvSpPr>
        <p:spPr>
          <a:xfrm>
            <a:off x="3306101" y="5350789"/>
            <a:ext cx="5837899" cy="375351"/>
          </a:xfrm>
          <a:prstGeom prst="rect">
            <a:avLst/>
          </a:prstGeom>
        </p:spPr>
        <p:txBody>
          <a:bodyPr vert="horz" lIns="91440" tIns="45720" rIns="91440" bIns="45720" rtlCol="0" anchor="ctr"/>
          <a:lstStyle>
            <a:lvl1pPr algn="r">
              <a:defRPr sz="1200" u="none">
                <a:solidFill>
                  <a:schemeClr val="tx1">
                    <a:tint val="75000"/>
                  </a:schemeClr>
                </a:solidFill>
                <a:latin typeface="Arial"/>
                <a:cs typeface="Arial"/>
              </a:defRPr>
            </a:lvl1pPr>
          </a:lstStyle>
          <a:p>
            <a:r>
              <a:rPr lang="it-IT"/>
              <a:t>M4|Country Gender Equality Profiles</a:t>
            </a:r>
            <a:endParaRPr lang="it-IT" dirty="0"/>
          </a:p>
        </p:txBody>
      </p:sp>
    </p:spTree>
    <p:extLst>
      <p:ext uri="{BB962C8B-B14F-4D97-AF65-F5344CB8AC3E}">
        <p14:creationId xmlns:p14="http://schemas.microsoft.com/office/powerpoint/2010/main" val="6072548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it-IT"/>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it-IT" dirty="0"/>
          </a:p>
        </p:txBody>
      </p:sp>
      <p:sp>
        <p:nvSpPr>
          <p:cNvPr id="5" name="Footer Placeholder 4"/>
          <p:cNvSpPr>
            <a:spLocks noGrp="1"/>
          </p:cNvSpPr>
          <p:nvPr>
            <p:ph type="ftr" sz="quarter" idx="11"/>
          </p:nvPr>
        </p:nvSpPr>
        <p:spPr/>
        <p:txBody>
          <a:bodyPr/>
          <a:lstStyle/>
          <a:p>
            <a:r>
              <a:rPr lang="it-IT"/>
              <a:t>M4|Country Gender Equality Profiles</a:t>
            </a:r>
          </a:p>
        </p:txBody>
      </p:sp>
    </p:spTree>
    <p:extLst>
      <p:ext uri="{BB962C8B-B14F-4D97-AF65-F5344CB8AC3E}">
        <p14:creationId xmlns:p14="http://schemas.microsoft.com/office/powerpoint/2010/main" val="35521479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6"/>
            <a:ext cx="2057400" cy="4876271"/>
          </a:xfrm>
        </p:spPr>
        <p:txBody>
          <a:bodyPr vert="eaVert"/>
          <a:lstStyle/>
          <a:p>
            <a:r>
              <a:rPr lang="en-US"/>
              <a:t>Click to edit Master title style</a:t>
            </a:r>
            <a:endParaRPr lang="it-IT"/>
          </a:p>
        </p:txBody>
      </p:sp>
      <p:sp>
        <p:nvSpPr>
          <p:cNvPr id="3" name="Vertical Text Placeholder 2"/>
          <p:cNvSpPr>
            <a:spLocks noGrp="1"/>
          </p:cNvSpPr>
          <p:nvPr>
            <p:ph type="body" orient="vert" idx="1"/>
          </p:nvPr>
        </p:nvSpPr>
        <p:spPr>
          <a:xfrm>
            <a:off x="457200" y="228866"/>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5" name="Footer Placeholder 4"/>
          <p:cNvSpPr>
            <a:spLocks noGrp="1"/>
          </p:cNvSpPr>
          <p:nvPr>
            <p:ph type="ftr" sz="quarter" idx="11"/>
          </p:nvPr>
        </p:nvSpPr>
        <p:spPr/>
        <p:txBody>
          <a:bodyPr/>
          <a:lstStyle/>
          <a:p>
            <a:r>
              <a:rPr lang="it-IT"/>
              <a:t>M4|Country Gender Equality Profiles</a:t>
            </a:r>
          </a:p>
        </p:txBody>
      </p:sp>
    </p:spTree>
    <p:extLst>
      <p:ext uri="{BB962C8B-B14F-4D97-AF65-F5344CB8AC3E}">
        <p14:creationId xmlns:p14="http://schemas.microsoft.com/office/powerpoint/2010/main" val="12043263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Footer Placeholder 2"/>
          <p:cNvSpPr>
            <a:spLocks noGrp="1"/>
          </p:cNvSpPr>
          <p:nvPr>
            <p:ph type="ftr" sz="quarter" idx="10"/>
          </p:nvPr>
        </p:nvSpPr>
        <p:spPr/>
        <p:txBody>
          <a:bodyPr/>
          <a:lstStyle/>
          <a:p>
            <a:r>
              <a:rPr lang="it-IT"/>
              <a:t>M4|Country Gender Equality Profiles</a:t>
            </a:r>
            <a:endParaRPr lang="it-IT" dirty="0"/>
          </a:p>
        </p:txBody>
      </p:sp>
    </p:spTree>
    <p:extLst>
      <p:ext uri="{BB962C8B-B14F-4D97-AF65-F5344CB8AC3E}">
        <p14:creationId xmlns:p14="http://schemas.microsoft.com/office/powerpoint/2010/main" val="19422940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1" y="1521357"/>
            <a:ext cx="7886699" cy="32538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5">
            <a:extLst>
              <a:ext uri="{FF2B5EF4-FFF2-40B4-BE49-F238E27FC236}">
                <a16:creationId xmlns:a16="http://schemas.microsoft.com/office/drawing/2014/main" id="{DBAD3A6E-A415-C847-A762-B855D0D552EC}"/>
              </a:ext>
            </a:extLst>
          </p:cNvPr>
          <p:cNvSpPr>
            <a:spLocks noGrp="1"/>
          </p:cNvSpPr>
          <p:nvPr>
            <p:ph type="ftr" sz="quarter" idx="11"/>
          </p:nvPr>
        </p:nvSpPr>
        <p:spPr>
          <a:xfrm>
            <a:off x="3306101" y="5350789"/>
            <a:ext cx="5837899" cy="375351"/>
          </a:xfrm>
        </p:spPr>
        <p:txBody>
          <a:bodyPr/>
          <a:lstStyle/>
          <a:p>
            <a:r>
              <a:rPr lang="it-IT"/>
              <a:t>M4|Country Gender Equality Profiles</a:t>
            </a:r>
          </a:p>
        </p:txBody>
      </p:sp>
    </p:spTree>
    <p:extLst>
      <p:ext uri="{BB962C8B-B14F-4D97-AF65-F5344CB8AC3E}">
        <p14:creationId xmlns:p14="http://schemas.microsoft.com/office/powerpoint/2010/main" val="10230450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1" y="1521357"/>
            <a:ext cx="7886699" cy="32538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5">
            <a:extLst>
              <a:ext uri="{FF2B5EF4-FFF2-40B4-BE49-F238E27FC236}">
                <a16:creationId xmlns:a16="http://schemas.microsoft.com/office/drawing/2014/main" id="{D3EC94BA-8D9E-DD49-B992-15E6E339A3F4}"/>
              </a:ext>
            </a:extLst>
          </p:cNvPr>
          <p:cNvSpPr>
            <a:spLocks noGrp="1"/>
          </p:cNvSpPr>
          <p:nvPr>
            <p:ph type="ftr" sz="quarter" idx="11"/>
          </p:nvPr>
        </p:nvSpPr>
        <p:spPr>
          <a:xfrm>
            <a:off x="3306101" y="5350789"/>
            <a:ext cx="5837899" cy="375351"/>
          </a:xfrm>
        </p:spPr>
        <p:txBody>
          <a:bodyPr/>
          <a:lstStyle/>
          <a:p>
            <a:r>
              <a:rPr lang="it-IT"/>
              <a:t>M4|Country Gender Equality Profiles</a:t>
            </a:r>
          </a:p>
        </p:txBody>
      </p:sp>
    </p:spTree>
    <p:extLst>
      <p:ext uri="{BB962C8B-B14F-4D97-AF65-F5344CB8AC3E}">
        <p14:creationId xmlns:p14="http://schemas.microsoft.com/office/powerpoint/2010/main" val="32660562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3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1" y="1521357"/>
            <a:ext cx="7886699" cy="32538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5">
            <a:extLst>
              <a:ext uri="{FF2B5EF4-FFF2-40B4-BE49-F238E27FC236}">
                <a16:creationId xmlns:a16="http://schemas.microsoft.com/office/drawing/2014/main" id="{D035E8A2-3F5A-6D47-9574-402962398F1A}"/>
              </a:ext>
            </a:extLst>
          </p:cNvPr>
          <p:cNvSpPr>
            <a:spLocks noGrp="1"/>
          </p:cNvSpPr>
          <p:nvPr>
            <p:ph type="ftr" sz="quarter" idx="11"/>
          </p:nvPr>
        </p:nvSpPr>
        <p:spPr>
          <a:xfrm>
            <a:off x="3306101" y="5350789"/>
            <a:ext cx="5837899" cy="375351"/>
          </a:xfrm>
        </p:spPr>
        <p:txBody>
          <a:bodyPr/>
          <a:lstStyle/>
          <a:p>
            <a:r>
              <a:rPr lang="it-IT"/>
              <a:t>M4|Country Gender Equality Profiles</a:t>
            </a:r>
          </a:p>
        </p:txBody>
      </p:sp>
    </p:spTree>
    <p:extLst>
      <p:ext uri="{BB962C8B-B14F-4D97-AF65-F5344CB8AC3E}">
        <p14:creationId xmlns:p14="http://schemas.microsoft.com/office/powerpoint/2010/main" val="35466580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4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1" y="1521357"/>
            <a:ext cx="7886699" cy="32538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28650" y="5296961"/>
            <a:ext cx="2057400" cy="304271"/>
          </a:xfrm>
          <a:prstGeom prst="rect">
            <a:avLst/>
          </a:prstGeom>
        </p:spPr>
        <p:txBody>
          <a:bodyPr lIns="71323" tIns="35662" rIns="71323" bIns="35662"/>
          <a:lstStyle/>
          <a:p>
            <a:endParaRPr lang="en-US">
              <a:solidFill>
                <a:prstClr val="black">
                  <a:tint val="75000"/>
                </a:prstClr>
              </a:solidFill>
            </a:endParaRPr>
          </a:p>
        </p:txBody>
      </p:sp>
      <p:sp>
        <p:nvSpPr>
          <p:cNvPr id="8" name="Footer Placeholder 5">
            <a:extLst>
              <a:ext uri="{FF2B5EF4-FFF2-40B4-BE49-F238E27FC236}">
                <a16:creationId xmlns:a16="http://schemas.microsoft.com/office/drawing/2014/main" id="{C63A8C62-594B-FC47-BE89-503F15339633}"/>
              </a:ext>
            </a:extLst>
          </p:cNvPr>
          <p:cNvSpPr>
            <a:spLocks noGrp="1"/>
          </p:cNvSpPr>
          <p:nvPr>
            <p:ph type="ftr" sz="quarter" idx="11"/>
          </p:nvPr>
        </p:nvSpPr>
        <p:spPr>
          <a:xfrm>
            <a:off x="3306101" y="5350789"/>
            <a:ext cx="5837899" cy="375351"/>
          </a:xfrm>
        </p:spPr>
        <p:txBody>
          <a:bodyPr/>
          <a:lstStyle/>
          <a:p>
            <a:r>
              <a:rPr lang="it-IT"/>
              <a:t>M4|Country Gender Equality Profiles</a:t>
            </a:r>
          </a:p>
        </p:txBody>
      </p:sp>
    </p:spTree>
    <p:extLst>
      <p:ext uri="{BB962C8B-B14F-4D97-AF65-F5344CB8AC3E}">
        <p14:creationId xmlns:p14="http://schemas.microsoft.com/office/powerpoint/2010/main" val="40136858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5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1" y="1521357"/>
            <a:ext cx="7886699" cy="32538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28650" y="5296961"/>
            <a:ext cx="2057400" cy="304271"/>
          </a:xfrm>
          <a:prstGeom prst="rect">
            <a:avLst/>
          </a:prstGeom>
        </p:spPr>
        <p:txBody>
          <a:bodyPr lIns="71323" tIns="35662" rIns="71323" bIns="35662"/>
          <a:lstStyle/>
          <a:p>
            <a:endParaRPr lang="en-US">
              <a:solidFill>
                <a:prstClr val="black">
                  <a:tint val="75000"/>
                </a:prstClr>
              </a:solidFill>
            </a:endParaRPr>
          </a:p>
        </p:txBody>
      </p:sp>
      <p:sp>
        <p:nvSpPr>
          <p:cNvPr id="8" name="Footer Placeholder 5">
            <a:extLst>
              <a:ext uri="{FF2B5EF4-FFF2-40B4-BE49-F238E27FC236}">
                <a16:creationId xmlns:a16="http://schemas.microsoft.com/office/drawing/2014/main" id="{9C213440-3720-1349-95FF-F17A5B420F52}"/>
              </a:ext>
            </a:extLst>
          </p:cNvPr>
          <p:cNvSpPr>
            <a:spLocks noGrp="1"/>
          </p:cNvSpPr>
          <p:nvPr>
            <p:ph type="ftr" sz="quarter" idx="11"/>
          </p:nvPr>
        </p:nvSpPr>
        <p:spPr>
          <a:xfrm>
            <a:off x="3306101" y="5350789"/>
            <a:ext cx="5837899" cy="375351"/>
          </a:xfrm>
        </p:spPr>
        <p:txBody>
          <a:bodyPr/>
          <a:lstStyle/>
          <a:p>
            <a:r>
              <a:rPr lang="it-IT"/>
              <a:t>M4|Country Gender Equality Profiles</a:t>
            </a:r>
          </a:p>
        </p:txBody>
      </p:sp>
    </p:spTree>
    <p:extLst>
      <p:ext uri="{BB962C8B-B14F-4D97-AF65-F5344CB8AC3E}">
        <p14:creationId xmlns:p14="http://schemas.microsoft.com/office/powerpoint/2010/main" val="40136858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it-IT"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it-IT" dirty="0"/>
          </a:p>
        </p:txBody>
      </p:sp>
      <p:sp>
        <p:nvSpPr>
          <p:cNvPr id="5" name="Footer Placeholder 4"/>
          <p:cNvSpPr>
            <a:spLocks noGrp="1"/>
          </p:cNvSpPr>
          <p:nvPr>
            <p:ph type="ftr" sz="quarter" idx="3"/>
          </p:nvPr>
        </p:nvSpPr>
        <p:spPr>
          <a:xfrm>
            <a:off x="3306101" y="5350789"/>
            <a:ext cx="5837899" cy="375351"/>
          </a:xfrm>
          <a:prstGeom prst="rect">
            <a:avLst/>
          </a:prstGeom>
        </p:spPr>
        <p:txBody>
          <a:bodyPr vert="horz" lIns="91440" tIns="45720" rIns="91440" bIns="45720" rtlCol="0" anchor="ctr"/>
          <a:lstStyle>
            <a:lvl1pPr algn="r">
              <a:defRPr sz="1200" u="none">
                <a:solidFill>
                  <a:schemeClr val="tx1">
                    <a:tint val="75000"/>
                  </a:schemeClr>
                </a:solidFill>
                <a:latin typeface="Arial"/>
                <a:cs typeface="Arial"/>
              </a:defRPr>
            </a:lvl1pPr>
          </a:lstStyle>
          <a:p>
            <a:r>
              <a:rPr lang="it-IT"/>
              <a:t>M4|Country Gender Equality Profiles</a:t>
            </a:r>
            <a:endParaRPr lang="it-IT" dirty="0"/>
          </a:p>
        </p:txBody>
      </p:sp>
    </p:spTree>
    <p:extLst>
      <p:ext uri="{BB962C8B-B14F-4D97-AF65-F5344CB8AC3E}">
        <p14:creationId xmlns:p14="http://schemas.microsoft.com/office/powerpoint/2010/main" val="14947140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8"/>
            <a:ext cx="7772400" cy="1135062"/>
          </a:xfrm>
        </p:spPr>
        <p:txBody>
          <a:bodyPr anchor="t"/>
          <a:lstStyle>
            <a:lvl1pPr algn="l">
              <a:defRPr sz="4000" b="1" cap="all"/>
            </a:lvl1pPr>
          </a:lstStyle>
          <a:p>
            <a:r>
              <a:rPr lang="en-US" dirty="0"/>
              <a:t>Click to edit Master title style</a:t>
            </a:r>
            <a:endParaRPr lang="it-IT" dirty="0"/>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Footer Placeholder 4"/>
          <p:cNvSpPr>
            <a:spLocks noGrp="1"/>
          </p:cNvSpPr>
          <p:nvPr>
            <p:ph type="ftr" sz="quarter" idx="3"/>
          </p:nvPr>
        </p:nvSpPr>
        <p:spPr>
          <a:xfrm>
            <a:off x="3306101" y="5350789"/>
            <a:ext cx="5837899" cy="375351"/>
          </a:xfrm>
          <a:prstGeom prst="rect">
            <a:avLst/>
          </a:prstGeom>
        </p:spPr>
        <p:txBody>
          <a:bodyPr vert="horz" lIns="91440" tIns="45720" rIns="91440" bIns="45720" rtlCol="0" anchor="ctr"/>
          <a:lstStyle>
            <a:lvl1pPr algn="r">
              <a:defRPr sz="1200" u="none">
                <a:solidFill>
                  <a:schemeClr val="tx1">
                    <a:tint val="75000"/>
                  </a:schemeClr>
                </a:solidFill>
                <a:latin typeface="Arial"/>
                <a:cs typeface="Arial"/>
              </a:defRPr>
            </a:lvl1pPr>
          </a:lstStyle>
          <a:p>
            <a:r>
              <a:rPr lang="it-IT"/>
              <a:t>M4|Country Gender Equality Profiles</a:t>
            </a:r>
            <a:endParaRPr lang="it-IT" dirty="0"/>
          </a:p>
        </p:txBody>
      </p:sp>
    </p:spTree>
    <p:extLst>
      <p:ext uri="{BB962C8B-B14F-4D97-AF65-F5344CB8AC3E}">
        <p14:creationId xmlns:p14="http://schemas.microsoft.com/office/powerpoint/2010/main" val="34273087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it-IT" dirty="0"/>
          </a:p>
        </p:txBody>
      </p:sp>
      <p:sp>
        <p:nvSpPr>
          <p:cNvPr id="3" name="Content Placeholder 2"/>
          <p:cNvSpPr>
            <a:spLocks noGrp="1"/>
          </p:cNvSpPr>
          <p:nvPr>
            <p:ph sz="half" idx="1"/>
          </p:nvPr>
        </p:nvSpPr>
        <p:spPr>
          <a:xfrm>
            <a:off x="457200" y="1333501"/>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4" name="Content Placeholder 3"/>
          <p:cNvSpPr>
            <a:spLocks noGrp="1"/>
          </p:cNvSpPr>
          <p:nvPr>
            <p:ph sz="half" idx="2"/>
          </p:nvPr>
        </p:nvSpPr>
        <p:spPr>
          <a:xfrm>
            <a:off x="4648200" y="1333501"/>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7" name="Footer Placeholder 4"/>
          <p:cNvSpPr>
            <a:spLocks noGrp="1"/>
          </p:cNvSpPr>
          <p:nvPr>
            <p:ph type="ftr" sz="quarter" idx="3"/>
          </p:nvPr>
        </p:nvSpPr>
        <p:spPr>
          <a:xfrm>
            <a:off x="3306101" y="5350789"/>
            <a:ext cx="5837899" cy="375351"/>
          </a:xfrm>
          <a:prstGeom prst="rect">
            <a:avLst/>
          </a:prstGeom>
        </p:spPr>
        <p:txBody>
          <a:bodyPr vert="horz" lIns="91440" tIns="45720" rIns="91440" bIns="45720" rtlCol="0" anchor="ctr"/>
          <a:lstStyle>
            <a:lvl1pPr algn="r">
              <a:defRPr sz="1200" u="none">
                <a:solidFill>
                  <a:schemeClr val="tx1">
                    <a:tint val="75000"/>
                  </a:schemeClr>
                </a:solidFill>
                <a:latin typeface="Arial"/>
                <a:cs typeface="Arial"/>
              </a:defRPr>
            </a:lvl1pPr>
          </a:lstStyle>
          <a:p>
            <a:r>
              <a:rPr lang="it-IT"/>
              <a:t>M4|Country Gender Equality Profiles</a:t>
            </a:r>
            <a:endParaRPr lang="it-IT" dirty="0"/>
          </a:p>
        </p:txBody>
      </p:sp>
    </p:spTree>
    <p:extLst>
      <p:ext uri="{BB962C8B-B14F-4D97-AF65-F5344CB8AC3E}">
        <p14:creationId xmlns:p14="http://schemas.microsoft.com/office/powerpoint/2010/main" val="27846406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it-IT"/>
          </a:p>
        </p:txBody>
      </p:sp>
      <p:sp>
        <p:nvSpPr>
          <p:cNvPr id="3" name="Text Placeholder 2"/>
          <p:cNvSpPr>
            <a:spLocks noGrp="1"/>
          </p:cNvSpPr>
          <p:nvPr>
            <p:ph type="body" idx="1"/>
          </p:nvPr>
        </p:nvSpPr>
        <p:spPr>
          <a:xfrm>
            <a:off x="457200" y="1279261"/>
            <a:ext cx="4040188" cy="53313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5" name="Text Placeholder 4"/>
          <p:cNvSpPr>
            <a:spLocks noGrp="1"/>
          </p:cNvSpPr>
          <p:nvPr>
            <p:ph type="body" sz="quarter" idx="3"/>
          </p:nvPr>
        </p:nvSpPr>
        <p:spPr>
          <a:xfrm>
            <a:off x="4645027" y="1279261"/>
            <a:ext cx="4041775" cy="53313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9" name="Footer Placeholder 4"/>
          <p:cNvSpPr>
            <a:spLocks noGrp="1"/>
          </p:cNvSpPr>
          <p:nvPr>
            <p:ph type="ftr" sz="quarter" idx="10"/>
          </p:nvPr>
        </p:nvSpPr>
        <p:spPr>
          <a:xfrm>
            <a:off x="3306101" y="5350789"/>
            <a:ext cx="5837899" cy="375351"/>
          </a:xfrm>
          <a:prstGeom prst="rect">
            <a:avLst/>
          </a:prstGeom>
        </p:spPr>
        <p:txBody>
          <a:bodyPr vert="horz" lIns="91440" tIns="45720" rIns="91440" bIns="45720" rtlCol="0" anchor="ctr"/>
          <a:lstStyle>
            <a:lvl1pPr algn="r">
              <a:defRPr sz="1200" u="none">
                <a:solidFill>
                  <a:schemeClr val="tx1">
                    <a:tint val="75000"/>
                  </a:schemeClr>
                </a:solidFill>
                <a:latin typeface="Arial"/>
                <a:cs typeface="Arial"/>
              </a:defRPr>
            </a:lvl1pPr>
          </a:lstStyle>
          <a:p>
            <a:r>
              <a:rPr lang="it-IT"/>
              <a:t>M4|Country Gender Equality Profiles</a:t>
            </a:r>
            <a:endParaRPr lang="it-IT" dirty="0"/>
          </a:p>
        </p:txBody>
      </p:sp>
    </p:spTree>
    <p:extLst>
      <p:ext uri="{BB962C8B-B14F-4D97-AF65-F5344CB8AC3E}">
        <p14:creationId xmlns:p14="http://schemas.microsoft.com/office/powerpoint/2010/main" val="28344825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it-IT" dirty="0"/>
          </a:p>
        </p:txBody>
      </p:sp>
      <p:sp>
        <p:nvSpPr>
          <p:cNvPr id="4" name="Footer Placeholder 3"/>
          <p:cNvSpPr>
            <a:spLocks noGrp="1"/>
          </p:cNvSpPr>
          <p:nvPr>
            <p:ph type="ftr" sz="quarter" idx="11"/>
          </p:nvPr>
        </p:nvSpPr>
        <p:spPr/>
        <p:txBody>
          <a:bodyPr/>
          <a:lstStyle/>
          <a:p>
            <a:r>
              <a:rPr lang="it-IT"/>
              <a:t>M4|Country Gender Equality Profiles</a:t>
            </a:r>
          </a:p>
        </p:txBody>
      </p:sp>
    </p:spTree>
    <p:extLst>
      <p:ext uri="{BB962C8B-B14F-4D97-AF65-F5344CB8AC3E}">
        <p14:creationId xmlns:p14="http://schemas.microsoft.com/office/powerpoint/2010/main" val="1261519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it-IT"/>
              <a:t>M4|Country Gender Equality Profiles</a:t>
            </a:r>
          </a:p>
        </p:txBody>
      </p:sp>
    </p:spTree>
    <p:extLst>
      <p:ext uri="{BB962C8B-B14F-4D97-AF65-F5344CB8AC3E}">
        <p14:creationId xmlns:p14="http://schemas.microsoft.com/office/powerpoint/2010/main" val="9300205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27541"/>
            <a:ext cx="3008313" cy="968376"/>
          </a:xfrm>
        </p:spPr>
        <p:txBody>
          <a:bodyPr anchor="b"/>
          <a:lstStyle>
            <a:lvl1pPr algn="l">
              <a:defRPr sz="2000" b="1"/>
            </a:lvl1pPr>
          </a:lstStyle>
          <a:p>
            <a:r>
              <a:rPr lang="en-US"/>
              <a:t>Click to edit Master title style</a:t>
            </a:r>
            <a:endParaRPr lang="it-IT"/>
          </a:p>
        </p:txBody>
      </p:sp>
      <p:sp>
        <p:nvSpPr>
          <p:cNvPr id="3" name="Content Placeholder 2"/>
          <p:cNvSpPr>
            <a:spLocks noGrp="1"/>
          </p:cNvSpPr>
          <p:nvPr>
            <p:ph idx="1"/>
          </p:nvPr>
        </p:nvSpPr>
        <p:spPr>
          <a:xfrm>
            <a:off x="3575050" y="227543"/>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4" name="Text Placeholder 3"/>
          <p:cNvSpPr>
            <a:spLocks noGrp="1"/>
          </p:cNvSpPr>
          <p:nvPr>
            <p:ph type="body" sz="half" idx="2"/>
          </p:nvPr>
        </p:nvSpPr>
        <p:spPr>
          <a:xfrm>
            <a:off x="457202" y="1195918"/>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6" name="Footer Placeholder 5"/>
          <p:cNvSpPr>
            <a:spLocks noGrp="1"/>
          </p:cNvSpPr>
          <p:nvPr>
            <p:ph type="ftr" sz="quarter" idx="11"/>
          </p:nvPr>
        </p:nvSpPr>
        <p:spPr/>
        <p:txBody>
          <a:bodyPr/>
          <a:lstStyle/>
          <a:p>
            <a:r>
              <a:rPr lang="it-IT"/>
              <a:t>M4|Country Gender Equality Profiles</a:t>
            </a:r>
          </a:p>
        </p:txBody>
      </p:sp>
    </p:spTree>
    <p:extLst>
      <p:ext uri="{BB962C8B-B14F-4D97-AF65-F5344CB8AC3E}">
        <p14:creationId xmlns:p14="http://schemas.microsoft.com/office/powerpoint/2010/main" val="41850789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endParaRPr lang="it-IT"/>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Text Placeholder 3"/>
          <p:cNvSpPr>
            <a:spLocks noGrp="1"/>
          </p:cNvSpPr>
          <p:nvPr>
            <p:ph type="body" sz="half" idx="2"/>
          </p:nvPr>
        </p:nvSpPr>
        <p:spPr>
          <a:xfrm>
            <a:off x="1792288" y="4472782"/>
            <a:ext cx="5486400" cy="6707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it-IT"/>
              <a:t>M4|Country Gender Equality Profiles</a:t>
            </a:r>
          </a:p>
        </p:txBody>
      </p:sp>
    </p:spTree>
    <p:extLst>
      <p:ext uri="{BB962C8B-B14F-4D97-AF65-F5344CB8AC3E}">
        <p14:creationId xmlns:p14="http://schemas.microsoft.com/office/powerpoint/2010/main" val="3825378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28866"/>
            <a:ext cx="8229600" cy="952500"/>
          </a:xfrm>
          <a:prstGeom prst="rect">
            <a:avLst/>
          </a:prstGeom>
        </p:spPr>
        <p:txBody>
          <a:bodyPr vert="horz" lIns="91440" tIns="45720" rIns="91440" bIns="45720" rtlCol="0" anchor="ctr">
            <a:noAutofit/>
          </a:bodyPr>
          <a:lstStyle/>
          <a:p>
            <a:r>
              <a:rPr lang="en-US" dirty="0"/>
              <a:t>CLICK TO ADD TITLE</a:t>
            </a:r>
            <a:endParaRPr lang="it-IT" dirty="0"/>
          </a:p>
        </p:txBody>
      </p:sp>
      <p:sp>
        <p:nvSpPr>
          <p:cNvPr id="3" name="Text Placeholder 2"/>
          <p:cNvSpPr>
            <a:spLocks noGrp="1"/>
          </p:cNvSpPr>
          <p:nvPr>
            <p:ph type="body" idx="1"/>
          </p:nvPr>
        </p:nvSpPr>
        <p:spPr>
          <a:xfrm>
            <a:off x="457200" y="1333501"/>
            <a:ext cx="8229600" cy="3771636"/>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it-IT" dirty="0"/>
          </a:p>
        </p:txBody>
      </p:sp>
      <p:sp>
        <p:nvSpPr>
          <p:cNvPr id="5" name="Footer Placeholder 4"/>
          <p:cNvSpPr>
            <a:spLocks noGrp="1"/>
          </p:cNvSpPr>
          <p:nvPr>
            <p:ph type="ftr" sz="quarter" idx="3"/>
          </p:nvPr>
        </p:nvSpPr>
        <p:spPr>
          <a:xfrm>
            <a:off x="3306101" y="5350789"/>
            <a:ext cx="5837899" cy="375351"/>
          </a:xfrm>
          <a:prstGeom prst="rect">
            <a:avLst/>
          </a:prstGeom>
        </p:spPr>
        <p:txBody>
          <a:bodyPr vert="horz" lIns="91440" tIns="45720" rIns="91440" bIns="45720" rtlCol="0" anchor="ctr"/>
          <a:lstStyle>
            <a:lvl1pPr algn="r">
              <a:defRPr sz="1200" u="none">
                <a:solidFill>
                  <a:schemeClr val="tx1">
                    <a:tint val="75000"/>
                  </a:schemeClr>
                </a:solidFill>
                <a:latin typeface="Arial"/>
                <a:cs typeface="Arial"/>
              </a:defRPr>
            </a:lvl1pPr>
          </a:lstStyle>
          <a:p>
            <a:r>
              <a:rPr lang="it-IT"/>
              <a:t>M4|Country Gender Equality Profiles</a:t>
            </a:r>
            <a:endParaRPr lang="it-IT" dirty="0"/>
          </a:p>
        </p:txBody>
      </p:sp>
      <p:sp>
        <p:nvSpPr>
          <p:cNvPr id="6" name="Rectangle 5"/>
          <p:cNvSpPr/>
          <p:nvPr userDrawn="1"/>
        </p:nvSpPr>
        <p:spPr>
          <a:xfrm>
            <a:off x="184150" y="0"/>
            <a:ext cx="260350" cy="2825750"/>
          </a:xfrm>
          <a:prstGeom prst="rect">
            <a:avLst/>
          </a:prstGeom>
          <a:solidFill>
            <a:srgbClr val="62BCC8"/>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Tree>
    <p:extLst>
      <p:ext uri="{BB962C8B-B14F-4D97-AF65-F5344CB8AC3E}">
        <p14:creationId xmlns:p14="http://schemas.microsoft.com/office/powerpoint/2010/main" val="21560345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p:hf sldNum="0" hdr="0" dt="0"/>
  <p:txStyles>
    <p:titleStyle>
      <a:lvl1pPr algn="ctr" defTabSz="457200" rtl="0" eaLnBrk="1" latinLnBrk="0" hangingPunct="1">
        <a:spcBef>
          <a:spcPct val="0"/>
        </a:spcBef>
        <a:buNone/>
        <a:defRPr sz="3600" b="0" kern="1200" baseline="0">
          <a:solidFill>
            <a:srgbClr val="62BCC8"/>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2200" b="0" kern="1200">
          <a:solidFill>
            <a:schemeClr val="bg1">
              <a:lumMod val="50000"/>
            </a:schemeClr>
          </a:solidFill>
          <a:latin typeface="Arial"/>
          <a:ea typeface="+mn-ea"/>
          <a:cs typeface="Arial"/>
        </a:defRPr>
      </a:lvl1pPr>
      <a:lvl2pPr marL="742950" indent="-285750" algn="l" defTabSz="457200" rtl="0" eaLnBrk="1" latinLnBrk="0" hangingPunct="1">
        <a:spcBef>
          <a:spcPct val="20000"/>
        </a:spcBef>
        <a:buFont typeface="Arial"/>
        <a:buChar char="–"/>
        <a:defRPr sz="2200" b="0" kern="1200">
          <a:solidFill>
            <a:schemeClr val="bg1">
              <a:lumMod val="50000"/>
            </a:schemeClr>
          </a:solidFill>
          <a:latin typeface="Arial"/>
          <a:ea typeface="+mn-ea"/>
          <a:cs typeface="Arial"/>
        </a:defRPr>
      </a:lvl2pPr>
      <a:lvl3pPr marL="1143000" indent="-228600" algn="l" defTabSz="457200" rtl="0" eaLnBrk="1" latinLnBrk="0" hangingPunct="1">
        <a:spcBef>
          <a:spcPct val="20000"/>
        </a:spcBef>
        <a:buFont typeface="Arial"/>
        <a:buChar char="•"/>
        <a:defRPr sz="2200" b="0" kern="1200">
          <a:solidFill>
            <a:schemeClr val="bg1">
              <a:lumMod val="50000"/>
            </a:schemeClr>
          </a:solidFill>
          <a:latin typeface="Arial"/>
          <a:ea typeface="+mn-ea"/>
          <a:cs typeface="Arial"/>
        </a:defRPr>
      </a:lvl3pPr>
      <a:lvl4pPr marL="1600200" indent="-228600" algn="l" defTabSz="457200" rtl="0" eaLnBrk="1" latinLnBrk="0" hangingPunct="1">
        <a:spcBef>
          <a:spcPct val="20000"/>
        </a:spcBef>
        <a:buFont typeface="Arial"/>
        <a:buChar char="–"/>
        <a:defRPr sz="2200" b="0" kern="1200">
          <a:solidFill>
            <a:schemeClr val="bg1">
              <a:lumMod val="50000"/>
            </a:schemeClr>
          </a:solidFill>
          <a:latin typeface="Arial"/>
          <a:ea typeface="+mn-ea"/>
          <a:cs typeface="Arial"/>
        </a:defRPr>
      </a:lvl4pPr>
      <a:lvl5pPr marL="2057400" indent="-228600" algn="l" defTabSz="457200" rtl="0" eaLnBrk="1" latinLnBrk="0" hangingPunct="1">
        <a:spcBef>
          <a:spcPct val="20000"/>
        </a:spcBef>
        <a:buFont typeface="Arial"/>
        <a:buChar char="»"/>
        <a:defRPr sz="2200" b="0" kern="1200">
          <a:solidFill>
            <a:schemeClr val="bg1">
              <a:lumMod val="50000"/>
            </a:schemeClr>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jpg"/><Relationship Id="rId7" Type="http://schemas.openxmlformats.org/officeDocument/2006/relationships/diagramColors" Target="../diagrams/colors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lumMod val="95000"/>
            <a:lumOff val="5000"/>
            <a:alpha val="88000"/>
          </a:schemeClr>
        </a:solidFill>
        <a:effectLst/>
      </p:bgPr>
    </p:bg>
    <p:spTree>
      <p:nvGrpSpPr>
        <p:cNvPr id="1" name=""/>
        <p:cNvGrpSpPr/>
        <p:nvPr/>
      </p:nvGrpSpPr>
      <p:grpSpPr>
        <a:xfrm>
          <a:off x="0" y="0"/>
          <a:ext cx="0" cy="0"/>
          <a:chOff x="0" y="0"/>
          <a:chExt cx="0" cy="0"/>
        </a:xfrm>
      </p:grpSpPr>
      <p:sp>
        <p:nvSpPr>
          <p:cNvPr id="10" name="TextBox 9"/>
          <p:cNvSpPr txBox="1"/>
          <p:nvPr/>
        </p:nvSpPr>
        <p:spPr>
          <a:xfrm>
            <a:off x="508000" y="184517"/>
            <a:ext cx="1985364" cy="1631216"/>
          </a:xfrm>
          <a:prstGeom prst="rect">
            <a:avLst/>
          </a:prstGeom>
          <a:noFill/>
        </p:spPr>
        <p:txBody>
          <a:bodyPr wrap="none" rtlCol="0">
            <a:spAutoFit/>
            <a:scene3d>
              <a:camera prst="orthographicFront"/>
              <a:lightRig rig="soft" dir="t">
                <a:rot lat="0" lon="0" rev="10800000"/>
              </a:lightRig>
            </a:scene3d>
            <a:sp3d>
              <a:bevelT w="27940" h="12700"/>
              <a:contourClr>
                <a:srgbClr val="DDDDDD"/>
              </a:contourClr>
            </a:sp3d>
          </a:bodyPr>
          <a:lstStyle/>
          <a:p>
            <a:r>
              <a:rPr lang="en-GB" sz="10000" b="1" spc="150" dirty="0">
                <a:ln w="11430"/>
                <a:solidFill>
                  <a:srgbClr val="62BCC8"/>
                </a:solidFill>
                <a:effectLst>
                  <a:outerShdw blurRad="25400" algn="tl" rotWithShape="0">
                    <a:srgbClr val="000000">
                      <a:alpha val="43000"/>
                    </a:srgbClr>
                  </a:outerShdw>
                </a:effectLst>
                <a:latin typeface="Arial"/>
                <a:cs typeface="Arial"/>
              </a:rPr>
              <a:t>M4</a:t>
            </a:r>
          </a:p>
        </p:txBody>
      </p:sp>
      <p:sp>
        <p:nvSpPr>
          <p:cNvPr id="11" name="TextBox 10"/>
          <p:cNvSpPr txBox="1"/>
          <p:nvPr/>
        </p:nvSpPr>
        <p:spPr>
          <a:xfrm>
            <a:off x="3857625" y="3159126"/>
            <a:ext cx="5286376" cy="2571750"/>
          </a:xfrm>
          <a:prstGeom prst="rect">
            <a:avLst/>
          </a:prstGeom>
          <a:noFill/>
        </p:spPr>
        <p:txBody>
          <a:bodyPr wrap="square" rtlCol="0">
            <a:normAutofit fontScale="77500" lnSpcReduction="20000"/>
            <a:scene3d>
              <a:camera prst="orthographicFront"/>
              <a:lightRig rig="soft" dir="t">
                <a:rot lat="0" lon="0" rev="10800000"/>
              </a:lightRig>
            </a:scene3d>
            <a:sp3d>
              <a:bevelT w="27940" h="12700"/>
              <a:contourClr>
                <a:srgbClr val="DDDDDD"/>
              </a:contourClr>
            </a:sp3d>
          </a:bodyPr>
          <a:lstStyle/>
          <a:p>
            <a:r>
              <a:rPr lang="en-US" sz="6000" b="1" spc="150" dirty="0">
                <a:ln w="11430"/>
                <a:solidFill>
                  <a:srgbClr val="62BCC8"/>
                </a:solidFill>
                <a:effectLst>
                  <a:outerShdw blurRad="25400" algn="tl" rotWithShape="0">
                    <a:srgbClr val="000000">
                      <a:alpha val="43000"/>
                    </a:srgbClr>
                  </a:outerShdw>
                </a:effectLst>
                <a:latin typeface="Arial"/>
                <a:cs typeface="Arial"/>
              </a:rPr>
              <a:t>Country Gender Equality Profiles and Briefs (CGEPs/CGEBs)</a:t>
            </a:r>
            <a:endParaRPr lang="en-GB" sz="6000" b="1" spc="150" dirty="0">
              <a:ln w="11430"/>
              <a:solidFill>
                <a:srgbClr val="62BCC8"/>
              </a:solidFill>
              <a:effectLst>
                <a:outerShdw blurRad="25400" algn="tl" rotWithShape="0">
                  <a:srgbClr val="000000">
                    <a:alpha val="43000"/>
                  </a:srgbClr>
                </a:outerShdw>
              </a:effectLst>
              <a:latin typeface="Arial"/>
              <a:cs typeface="Arial"/>
            </a:endParaRPr>
          </a:p>
        </p:txBody>
      </p:sp>
    </p:spTree>
    <p:extLst>
      <p:ext uri="{BB962C8B-B14F-4D97-AF65-F5344CB8AC3E}">
        <p14:creationId xmlns:p14="http://schemas.microsoft.com/office/powerpoint/2010/main" val="18558352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piè di pagina 3"/>
          <p:cNvSpPr>
            <a:spLocks noGrp="1"/>
          </p:cNvSpPr>
          <p:nvPr>
            <p:ph type="ftr" sz="quarter" idx="3"/>
          </p:nvPr>
        </p:nvSpPr>
        <p:spPr/>
        <p:txBody>
          <a:bodyPr/>
          <a:lstStyle/>
          <a:p>
            <a:r>
              <a:rPr lang="it-IT" dirty="0"/>
              <a:t>M4|Country Gender </a:t>
            </a:r>
            <a:r>
              <a:rPr lang="it-IT" dirty="0" err="1"/>
              <a:t>Equality</a:t>
            </a:r>
            <a:r>
              <a:rPr lang="it-IT" dirty="0"/>
              <a:t> </a:t>
            </a:r>
            <a:r>
              <a:rPr lang="it-IT" dirty="0" err="1"/>
              <a:t>Profiles</a:t>
            </a:r>
            <a:r>
              <a:rPr lang="it-IT" dirty="0"/>
              <a:t> and Briefs</a:t>
            </a:r>
          </a:p>
        </p:txBody>
      </p:sp>
      <p:pic>
        <p:nvPicPr>
          <p:cNvPr id="6" name="Picture 5" descr="A close up of a logo&#10;&#10;Description automatically generated">
            <a:extLst>
              <a:ext uri="{FF2B5EF4-FFF2-40B4-BE49-F238E27FC236}">
                <a16:creationId xmlns:a16="http://schemas.microsoft.com/office/drawing/2014/main" id="{4B88D008-6044-FD44-A767-D7206C4EBDAF}"/>
              </a:ext>
            </a:extLst>
          </p:cNvPr>
          <p:cNvPicPr>
            <a:picLocks noChangeAspect="1"/>
          </p:cNvPicPr>
          <p:nvPr/>
        </p:nvPicPr>
        <p:blipFill>
          <a:blip r:embed="rId3"/>
          <a:stretch>
            <a:fillRect/>
          </a:stretch>
        </p:blipFill>
        <p:spPr>
          <a:xfrm>
            <a:off x="459256" y="11140"/>
            <a:ext cx="4112744" cy="5715000"/>
          </a:xfrm>
          <a:prstGeom prst="rect">
            <a:avLst/>
          </a:prstGeom>
        </p:spPr>
      </p:pic>
      <p:graphicFrame>
        <p:nvGraphicFramePr>
          <p:cNvPr id="5" name="Diagram 3">
            <a:extLst>
              <a:ext uri="{FF2B5EF4-FFF2-40B4-BE49-F238E27FC236}">
                <a16:creationId xmlns:a16="http://schemas.microsoft.com/office/drawing/2014/main" id="{5E887071-A8C3-4259-95FD-FDBBEC850DB0}"/>
              </a:ext>
            </a:extLst>
          </p:cNvPr>
          <p:cNvGraphicFramePr>
            <a:graphicFrameLocks noGrp="1"/>
          </p:cNvGraphicFramePr>
          <p:nvPr>
            <p:ph idx="1"/>
            <p:extLst>
              <p:ext uri="{D42A27DB-BD31-4B8C-83A1-F6EECF244321}">
                <p14:modId xmlns:p14="http://schemas.microsoft.com/office/powerpoint/2010/main" val="3025553448"/>
              </p:ext>
            </p:extLst>
          </p:nvPr>
        </p:nvGraphicFramePr>
        <p:xfrm>
          <a:off x="1608666" y="355600"/>
          <a:ext cx="8229600" cy="460586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8" name="Rectangle 7">
            <a:extLst>
              <a:ext uri="{FF2B5EF4-FFF2-40B4-BE49-F238E27FC236}">
                <a16:creationId xmlns:a16="http://schemas.microsoft.com/office/drawing/2014/main" id="{D51FC77D-A2E0-4841-9AE8-BAF688401028}"/>
              </a:ext>
            </a:extLst>
          </p:cNvPr>
          <p:cNvSpPr/>
          <p:nvPr/>
        </p:nvSpPr>
        <p:spPr>
          <a:xfrm rot="16200000">
            <a:off x="-365102" y="926215"/>
            <a:ext cx="1933543" cy="246221"/>
          </a:xfrm>
          <a:prstGeom prst="rect">
            <a:avLst/>
          </a:prstGeom>
          <a:noFill/>
        </p:spPr>
        <p:txBody>
          <a:bodyPr wrap="none" rtlCol="0">
            <a:spAutoFit/>
          </a:bodyPr>
          <a:lstStyle/>
          <a:p>
            <a:r>
              <a:rPr lang="en-GB" sz="1000" dirty="0"/>
              <a:t>Credit: Angel </a:t>
            </a:r>
            <a:r>
              <a:rPr lang="en-GB" sz="1000" dirty="0" err="1"/>
              <a:t>Boligan</a:t>
            </a:r>
            <a:r>
              <a:rPr lang="en-GB" sz="1000" dirty="0"/>
              <a:t>, Cuba</a:t>
            </a:r>
          </a:p>
        </p:txBody>
      </p:sp>
    </p:spTree>
    <p:extLst>
      <p:ext uri="{BB962C8B-B14F-4D97-AF65-F5344CB8AC3E}">
        <p14:creationId xmlns:p14="http://schemas.microsoft.com/office/powerpoint/2010/main" val="30189657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dirty="0"/>
              <a:t>What’s is in the CGEPs?</a:t>
            </a:r>
            <a:endParaRPr lang="it-IT" dirty="0"/>
          </a:p>
        </p:txBody>
      </p:sp>
      <p:sp>
        <p:nvSpPr>
          <p:cNvPr id="3" name="Segnaposto contenuto 2"/>
          <p:cNvSpPr>
            <a:spLocks noGrp="1"/>
          </p:cNvSpPr>
          <p:nvPr>
            <p:ph idx="1"/>
          </p:nvPr>
        </p:nvSpPr>
        <p:spPr/>
        <p:txBody>
          <a:bodyPr>
            <a:normAutofit lnSpcReduction="10000"/>
          </a:bodyPr>
          <a:lstStyle/>
          <a:p>
            <a:pPr>
              <a:buFont typeface="Arial" panose="020B0604020202020204" pitchFamily="34" charset="0"/>
              <a:buChar char="•"/>
            </a:pPr>
            <a:r>
              <a:rPr lang="en-GB" dirty="0"/>
              <a:t>Core principles: international norms and standards, of national ownership and of increased UN coherence and gender mainstreaming </a:t>
            </a:r>
            <a:endParaRPr lang="en-US" dirty="0"/>
          </a:p>
          <a:p>
            <a:pPr>
              <a:buFont typeface="Arial" panose="020B0604020202020204" pitchFamily="34" charset="0"/>
              <a:buChar char="•"/>
            </a:pPr>
            <a:r>
              <a:rPr lang="en-GB" dirty="0"/>
              <a:t>Combination of quantitative &amp; qualitative analysis</a:t>
            </a:r>
            <a:endParaRPr lang="en-US" dirty="0"/>
          </a:p>
          <a:p>
            <a:pPr>
              <a:buFont typeface="Arial" panose="020B0604020202020204" pitchFamily="34" charset="0"/>
              <a:buChar char="•"/>
            </a:pPr>
            <a:r>
              <a:rPr lang="en-US" dirty="0"/>
              <a:t>Findings and recommendations for policy reform (concluding observations CEDAW committee, PFA national reviews, UPR recommendations)</a:t>
            </a:r>
          </a:p>
          <a:p>
            <a:pPr>
              <a:buFont typeface="Arial" panose="020B0604020202020204" pitchFamily="34" charset="0"/>
              <a:buChar char="•"/>
            </a:pPr>
            <a:r>
              <a:rPr lang="en-US" dirty="0"/>
              <a:t>Focus on closing national statistical gaps</a:t>
            </a:r>
          </a:p>
          <a:p>
            <a:pPr>
              <a:buFont typeface="Arial" panose="020B0604020202020204" pitchFamily="34" charset="0"/>
              <a:buChar char="•"/>
            </a:pPr>
            <a:r>
              <a:rPr lang="en-US" dirty="0"/>
              <a:t>nuanced qualitative analysis (political, social and economic situation, legislative analysis, policy analysis, political analysis) </a:t>
            </a:r>
            <a:endParaRPr lang="en-GB" dirty="0"/>
          </a:p>
          <a:p>
            <a:endParaRPr lang="it-IT" dirty="0"/>
          </a:p>
        </p:txBody>
      </p:sp>
      <p:sp>
        <p:nvSpPr>
          <p:cNvPr id="4" name="Segnaposto piè di pagina 3"/>
          <p:cNvSpPr>
            <a:spLocks noGrp="1"/>
          </p:cNvSpPr>
          <p:nvPr>
            <p:ph type="ftr" sz="quarter" idx="3"/>
          </p:nvPr>
        </p:nvSpPr>
        <p:spPr/>
        <p:txBody>
          <a:bodyPr/>
          <a:lstStyle/>
          <a:p>
            <a:r>
              <a:rPr lang="it-IT" dirty="0"/>
              <a:t>M4|Country Gender </a:t>
            </a:r>
            <a:r>
              <a:rPr lang="it-IT" dirty="0" err="1"/>
              <a:t>Equality</a:t>
            </a:r>
            <a:r>
              <a:rPr lang="it-IT" dirty="0"/>
              <a:t> </a:t>
            </a:r>
            <a:r>
              <a:rPr lang="it-IT" dirty="0" err="1"/>
              <a:t>Profiles</a:t>
            </a:r>
            <a:r>
              <a:rPr lang="it-IT" dirty="0"/>
              <a:t> and Briefs</a:t>
            </a:r>
          </a:p>
        </p:txBody>
      </p:sp>
    </p:spTree>
    <p:extLst>
      <p:ext uri="{BB962C8B-B14F-4D97-AF65-F5344CB8AC3E}">
        <p14:creationId xmlns:p14="http://schemas.microsoft.com/office/powerpoint/2010/main" val="25854918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dirty="0"/>
              <a:t>Gender Equality Briefs</a:t>
            </a:r>
            <a:endParaRPr lang="it-IT" dirty="0"/>
          </a:p>
        </p:txBody>
      </p:sp>
      <p:sp>
        <p:nvSpPr>
          <p:cNvPr id="4" name="Segnaposto piè di pagina 3"/>
          <p:cNvSpPr>
            <a:spLocks noGrp="1"/>
          </p:cNvSpPr>
          <p:nvPr>
            <p:ph type="ftr" sz="quarter" idx="3"/>
          </p:nvPr>
        </p:nvSpPr>
        <p:spPr/>
        <p:txBody>
          <a:bodyPr/>
          <a:lstStyle/>
          <a:p>
            <a:r>
              <a:rPr lang="it-IT" dirty="0"/>
              <a:t>M4|Country Gender </a:t>
            </a:r>
            <a:r>
              <a:rPr lang="it-IT" dirty="0" err="1"/>
              <a:t>Equality</a:t>
            </a:r>
            <a:r>
              <a:rPr lang="it-IT" dirty="0"/>
              <a:t> </a:t>
            </a:r>
            <a:r>
              <a:rPr lang="it-IT" dirty="0" err="1"/>
              <a:t>Profiles</a:t>
            </a:r>
            <a:r>
              <a:rPr lang="it-IT" dirty="0"/>
              <a:t> and Briefs</a:t>
            </a:r>
          </a:p>
        </p:txBody>
      </p:sp>
      <p:graphicFrame>
        <p:nvGraphicFramePr>
          <p:cNvPr id="6" name="Diagram 3">
            <a:extLst>
              <a:ext uri="{FF2B5EF4-FFF2-40B4-BE49-F238E27FC236}">
                <a16:creationId xmlns:a16="http://schemas.microsoft.com/office/drawing/2014/main" id="{83971D29-6289-48EF-AE1A-7D55DAD418FF}"/>
              </a:ext>
            </a:extLst>
          </p:cNvPr>
          <p:cNvGraphicFramePr>
            <a:graphicFrameLocks noGrp="1"/>
          </p:cNvGraphicFramePr>
          <p:nvPr>
            <p:ph idx="1"/>
            <p:extLst>
              <p:ext uri="{D42A27DB-BD31-4B8C-83A1-F6EECF244321}">
                <p14:modId xmlns:p14="http://schemas.microsoft.com/office/powerpoint/2010/main" val="1803837245"/>
              </p:ext>
            </p:extLst>
          </p:nvPr>
        </p:nvGraphicFramePr>
        <p:xfrm>
          <a:off x="457200" y="1333500"/>
          <a:ext cx="8229600" cy="37719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149204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dirty="0"/>
              <a:t>Linkages with SDGs/UNSDCF </a:t>
            </a:r>
            <a:endParaRPr lang="it-IT" dirty="0"/>
          </a:p>
        </p:txBody>
      </p:sp>
      <p:sp>
        <p:nvSpPr>
          <p:cNvPr id="4" name="Segnaposto piè di pagina 3"/>
          <p:cNvSpPr>
            <a:spLocks noGrp="1"/>
          </p:cNvSpPr>
          <p:nvPr>
            <p:ph type="ftr" sz="quarter" idx="3"/>
          </p:nvPr>
        </p:nvSpPr>
        <p:spPr/>
        <p:txBody>
          <a:bodyPr/>
          <a:lstStyle/>
          <a:p>
            <a:r>
              <a:rPr lang="it-IT" dirty="0"/>
              <a:t>M4|Country Gender </a:t>
            </a:r>
            <a:r>
              <a:rPr lang="it-IT" dirty="0" err="1"/>
              <a:t>Equality</a:t>
            </a:r>
            <a:r>
              <a:rPr lang="it-IT" dirty="0"/>
              <a:t> </a:t>
            </a:r>
            <a:r>
              <a:rPr lang="it-IT" dirty="0" err="1"/>
              <a:t>Profiles</a:t>
            </a:r>
            <a:r>
              <a:rPr lang="it-IT" dirty="0"/>
              <a:t> and Briefs</a:t>
            </a:r>
          </a:p>
        </p:txBody>
      </p:sp>
      <p:graphicFrame>
        <p:nvGraphicFramePr>
          <p:cNvPr id="5" name="Diagram 3">
            <a:extLst>
              <a:ext uri="{FF2B5EF4-FFF2-40B4-BE49-F238E27FC236}">
                <a16:creationId xmlns:a16="http://schemas.microsoft.com/office/drawing/2014/main" id="{1345BC9A-86ED-4157-A128-CE5D50498A6D}"/>
              </a:ext>
            </a:extLst>
          </p:cNvPr>
          <p:cNvGraphicFramePr/>
          <p:nvPr>
            <p:extLst>
              <p:ext uri="{D42A27DB-BD31-4B8C-83A1-F6EECF244321}">
                <p14:modId xmlns:p14="http://schemas.microsoft.com/office/powerpoint/2010/main" val="1308745358"/>
              </p:ext>
            </p:extLst>
          </p:nvPr>
        </p:nvGraphicFramePr>
        <p:xfrm>
          <a:off x="685800" y="1397000"/>
          <a:ext cx="7103533" cy="395378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671644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s-419" dirty="0"/>
              <a:t>Data for CGEPs and GE Briefs</a:t>
            </a:r>
            <a:endParaRPr lang="it-IT" dirty="0"/>
          </a:p>
        </p:txBody>
      </p:sp>
      <p:sp>
        <p:nvSpPr>
          <p:cNvPr id="3" name="Segnaposto contenuto 2"/>
          <p:cNvSpPr>
            <a:spLocks noGrp="1"/>
          </p:cNvSpPr>
          <p:nvPr>
            <p:ph idx="1"/>
          </p:nvPr>
        </p:nvSpPr>
        <p:spPr/>
        <p:txBody>
          <a:bodyPr/>
          <a:lstStyle/>
          <a:p>
            <a:r>
              <a:rPr lang="en-US" dirty="0"/>
              <a:t>National data sources</a:t>
            </a:r>
          </a:p>
          <a:p>
            <a:endParaRPr lang="en-US" dirty="0"/>
          </a:p>
          <a:p>
            <a:r>
              <a:rPr lang="en-US" dirty="0"/>
              <a:t>Data disaggregation (sex, income, ethnicity, race, migration status, disabilities, geographical location, etc.)</a:t>
            </a:r>
          </a:p>
          <a:p>
            <a:endParaRPr lang="en-US" dirty="0"/>
          </a:p>
          <a:p>
            <a:r>
              <a:rPr lang="en-US" dirty="0"/>
              <a:t>Indicators for specific groups (women-girls)</a:t>
            </a:r>
          </a:p>
          <a:p>
            <a:endParaRPr lang="en-US" dirty="0"/>
          </a:p>
          <a:p>
            <a:r>
              <a:rPr lang="en-US" dirty="0"/>
              <a:t>Missing data: partnerships with other agencies</a:t>
            </a:r>
          </a:p>
          <a:p>
            <a:endParaRPr lang="en-US" dirty="0"/>
          </a:p>
          <a:p>
            <a:endParaRPr lang="it-IT" dirty="0"/>
          </a:p>
        </p:txBody>
      </p:sp>
      <p:sp>
        <p:nvSpPr>
          <p:cNvPr id="4" name="Segnaposto piè di pagina 3"/>
          <p:cNvSpPr>
            <a:spLocks noGrp="1"/>
          </p:cNvSpPr>
          <p:nvPr>
            <p:ph type="ftr" sz="quarter" idx="3"/>
          </p:nvPr>
        </p:nvSpPr>
        <p:spPr/>
        <p:txBody>
          <a:bodyPr/>
          <a:lstStyle/>
          <a:p>
            <a:r>
              <a:rPr lang="it-IT" dirty="0"/>
              <a:t>M4|Country Gender </a:t>
            </a:r>
            <a:r>
              <a:rPr lang="it-IT" dirty="0" err="1"/>
              <a:t>Equality</a:t>
            </a:r>
            <a:r>
              <a:rPr lang="it-IT" dirty="0"/>
              <a:t> </a:t>
            </a:r>
            <a:r>
              <a:rPr lang="it-IT" dirty="0" err="1"/>
              <a:t>Profiles</a:t>
            </a:r>
            <a:r>
              <a:rPr lang="it-IT" dirty="0"/>
              <a:t> and Briefs</a:t>
            </a:r>
          </a:p>
        </p:txBody>
      </p:sp>
    </p:spTree>
    <p:extLst>
      <p:ext uri="{BB962C8B-B14F-4D97-AF65-F5344CB8AC3E}">
        <p14:creationId xmlns:p14="http://schemas.microsoft.com/office/powerpoint/2010/main" val="10822640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D9F0D1-6A96-1748-B3C1-0423975A6D41}"/>
              </a:ext>
            </a:extLst>
          </p:cNvPr>
          <p:cNvSpPr>
            <a:spLocks noGrp="1"/>
          </p:cNvSpPr>
          <p:nvPr>
            <p:ph type="title"/>
          </p:nvPr>
        </p:nvSpPr>
        <p:spPr/>
        <p:txBody>
          <a:bodyPr/>
          <a:lstStyle/>
          <a:p>
            <a:r>
              <a:rPr lang="en-GB" dirty="0"/>
              <a:t>Some good practices</a:t>
            </a:r>
          </a:p>
        </p:txBody>
      </p:sp>
      <p:sp>
        <p:nvSpPr>
          <p:cNvPr id="3" name="Content Placeholder 2">
            <a:extLst>
              <a:ext uri="{FF2B5EF4-FFF2-40B4-BE49-F238E27FC236}">
                <a16:creationId xmlns:a16="http://schemas.microsoft.com/office/drawing/2014/main" id="{A70070C5-311F-6544-8EB0-FAC1FFB30605}"/>
              </a:ext>
            </a:extLst>
          </p:cNvPr>
          <p:cNvSpPr>
            <a:spLocks noGrp="1"/>
          </p:cNvSpPr>
          <p:nvPr>
            <p:ph idx="1"/>
          </p:nvPr>
        </p:nvSpPr>
        <p:spPr/>
        <p:txBody>
          <a:bodyPr/>
          <a:lstStyle/>
          <a:p>
            <a:r>
              <a:rPr lang="en-GB" dirty="0">
                <a:highlight>
                  <a:srgbClr val="FF00FF"/>
                </a:highlight>
              </a:rPr>
              <a:t>Xxx</a:t>
            </a:r>
            <a:r>
              <a:rPr lang="en-GB" dirty="0"/>
              <a:t> here to indicate and showcase some existing good practices (Alicia to contribute, best if something visual to break a bit the monotony of presentation of group exercises) </a:t>
            </a:r>
          </a:p>
        </p:txBody>
      </p:sp>
      <p:sp>
        <p:nvSpPr>
          <p:cNvPr id="4" name="Footer Placeholder 3">
            <a:extLst>
              <a:ext uri="{FF2B5EF4-FFF2-40B4-BE49-F238E27FC236}">
                <a16:creationId xmlns:a16="http://schemas.microsoft.com/office/drawing/2014/main" id="{01E6D0BC-1B1A-E546-ADC8-C8600C665905}"/>
              </a:ext>
            </a:extLst>
          </p:cNvPr>
          <p:cNvSpPr>
            <a:spLocks noGrp="1"/>
          </p:cNvSpPr>
          <p:nvPr>
            <p:ph type="ftr" sz="quarter" idx="3"/>
          </p:nvPr>
        </p:nvSpPr>
        <p:spPr/>
        <p:txBody>
          <a:bodyPr/>
          <a:lstStyle/>
          <a:p>
            <a:r>
              <a:rPr lang="it-IT" dirty="0"/>
              <a:t>M4|Country Gender </a:t>
            </a:r>
            <a:r>
              <a:rPr lang="it-IT" dirty="0" err="1"/>
              <a:t>Equality</a:t>
            </a:r>
            <a:r>
              <a:rPr lang="it-IT" dirty="0"/>
              <a:t> </a:t>
            </a:r>
            <a:r>
              <a:rPr lang="it-IT" dirty="0" err="1"/>
              <a:t>Profiles</a:t>
            </a:r>
            <a:r>
              <a:rPr lang="it-IT" dirty="0"/>
              <a:t> and Briefs</a:t>
            </a:r>
          </a:p>
        </p:txBody>
      </p:sp>
    </p:spTree>
    <p:extLst>
      <p:ext uri="{BB962C8B-B14F-4D97-AF65-F5344CB8AC3E}">
        <p14:creationId xmlns:p14="http://schemas.microsoft.com/office/powerpoint/2010/main" val="28444345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piè di pagina 4"/>
          <p:cNvSpPr>
            <a:spLocks noGrp="1"/>
          </p:cNvSpPr>
          <p:nvPr>
            <p:ph type="ftr" sz="quarter" idx="11"/>
          </p:nvPr>
        </p:nvSpPr>
        <p:spPr/>
        <p:txBody>
          <a:bodyPr/>
          <a:lstStyle/>
          <a:p>
            <a:r>
              <a:rPr lang="it-IT" dirty="0"/>
              <a:t>M4|Country Gender </a:t>
            </a:r>
            <a:r>
              <a:rPr lang="it-IT" dirty="0" err="1"/>
              <a:t>Equality</a:t>
            </a:r>
            <a:r>
              <a:rPr lang="it-IT" dirty="0"/>
              <a:t> </a:t>
            </a:r>
            <a:r>
              <a:rPr lang="it-IT" dirty="0" err="1"/>
              <a:t>Profiles</a:t>
            </a:r>
            <a:r>
              <a:rPr lang="it-IT" dirty="0"/>
              <a:t> and Briefs</a:t>
            </a:r>
          </a:p>
        </p:txBody>
      </p:sp>
      <p:pic>
        <p:nvPicPr>
          <p:cNvPr id="10" name="Picture 9" descr="Kids-with-hands-up.jpg"/>
          <p:cNvPicPr>
            <a:picLocks noChangeAspect="1"/>
          </p:cNvPicPr>
          <p:nvPr/>
        </p:nvPicPr>
        <p:blipFill rotWithShape="1">
          <a:blip r:embed="rId3">
            <a:duotone>
              <a:prstClr val="black"/>
              <a:srgbClr val="D9C3A5">
                <a:tint val="50000"/>
                <a:satMod val="180000"/>
              </a:srgbClr>
            </a:duotone>
            <a:extLst>
              <a:ext uri="{28A0092B-C50C-407E-A947-70E740481C1C}">
                <a14:useLocalDpi xmlns:a14="http://schemas.microsoft.com/office/drawing/2010/main" val="0"/>
              </a:ext>
            </a:extLst>
          </a:blip>
          <a:srcRect b="26779"/>
          <a:stretch/>
        </p:blipFill>
        <p:spPr>
          <a:xfrm>
            <a:off x="0" y="1548162"/>
            <a:ext cx="9177423" cy="3605185"/>
          </a:xfrm>
          <a:prstGeom prst="rect">
            <a:avLst/>
          </a:prstGeom>
        </p:spPr>
      </p:pic>
      <p:sp>
        <p:nvSpPr>
          <p:cNvPr id="6" name="TextBox 5"/>
          <p:cNvSpPr txBox="1"/>
          <p:nvPr/>
        </p:nvSpPr>
        <p:spPr>
          <a:xfrm>
            <a:off x="7150946" y="5168286"/>
            <a:ext cx="1964124" cy="246221"/>
          </a:xfrm>
          <a:prstGeom prst="rect">
            <a:avLst/>
          </a:prstGeom>
          <a:noFill/>
        </p:spPr>
        <p:txBody>
          <a:bodyPr wrap="none" rtlCol="0">
            <a:spAutoFit/>
          </a:bodyPr>
          <a:lstStyle/>
          <a:p>
            <a:r>
              <a:rPr lang="en-US" sz="1000" dirty="0"/>
              <a:t>Photo credit: </a:t>
            </a:r>
            <a:r>
              <a:rPr lang="en-US" sz="1000" dirty="0" err="1"/>
              <a:t>www.flickr.com</a:t>
            </a:r>
            <a:endParaRPr lang="en-US" sz="1000" dirty="0"/>
          </a:p>
        </p:txBody>
      </p:sp>
      <p:sp>
        <p:nvSpPr>
          <p:cNvPr id="2" name="Title 1"/>
          <p:cNvSpPr>
            <a:spLocks noGrp="1"/>
          </p:cNvSpPr>
          <p:nvPr>
            <p:ph type="title"/>
          </p:nvPr>
        </p:nvSpPr>
        <p:spPr>
          <a:xfrm>
            <a:off x="457200" y="1602403"/>
            <a:ext cx="8229600" cy="952500"/>
          </a:xfrm>
        </p:spPr>
        <p:txBody>
          <a:bodyPr/>
          <a:lstStyle/>
          <a:p>
            <a:r>
              <a:rPr lang="en-GB" dirty="0"/>
              <a:t>Questions?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ummer">
      <a:majorFont>
        <a:latin typeface="Century Gothic"/>
        <a:ea typeface=""/>
        <a:cs typeface=""/>
        <a:font script="Jpan" typeface="ヒラギノ丸ゴ Pro W4"/>
        <a:font script="Hans" typeface="宋体"/>
        <a:font script="Hant" typeface="新細明體"/>
      </a:majorFont>
      <a:minorFont>
        <a:latin typeface="Century Gothic"/>
        <a:ea typeface=""/>
        <a:cs typeface=""/>
        <a:font script="Jpan" typeface="ヒラギノ丸ゴ Pro W4"/>
        <a:font script="Hans" typeface="宋体"/>
        <a:font script="Hant" typeface="新細明體"/>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ct:contentTypeSchema xmlns:ct="http://schemas.microsoft.com/office/2006/metadata/contentType" xmlns:ma="http://schemas.microsoft.com/office/2006/metadata/properties/metaAttributes" ct:_="" ma:_="" ma:contentTypeName="Document" ma:contentTypeID="0x010100F91362E3A33E1F4C940B0A1BA6C10EFD" ma:contentTypeVersion="13" ma:contentTypeDescription="Create a new document." ma:contentTypeScope="" ma:versionID="12b36d6fd8a169746efd0c3620977e9f">
  <xsd:schema xmlns:xsd="http://www.w3.org/2001/XMLSchema" xmlns:xs="http://www.w3.org/2001/XMLSchema" xmlns:p="http://schemas.microsoft.com/office/2006/metadata/properties" xmlns:ns1="http://schemas.microsoft.com/sharepoint/v3" xmlns:ns2="a15e0e0f-4f4a-4916-abd0-83d6a9ed7276" xmlns:ns3="0e608273-76ed-47c9-b5d8-b1ed69fc6eca" targetNamespace="http://schemas.microsoft.com/office/2006/metadata/properties" ma:root="true" ma:fieldsID="813d74dd638c78f68bd4b5c4136e8a3c" ns1:_="" ns2:_="" ns3:_="">
    <xsd:import namespace="http://schemas.microsoft.com/sharepoint/v3"/>
    <xsd:import namespace="a15e0e0f-4f4a-4916-abd0-83d6a9ed7276"/>
    <xsd:import namespace="0e608273-76ed-47c9-b5d8-b1ed69fc6eca"/>
    <xsd:element name="properties">
      <xsd:complexType>
        <xsd:sequence>
          <xsd:element name="documentManagement">
            <xsd:complexType>
              <xsd:all>
                <xsd:element ref="ns2:_dlc_DocId" minOccurs="0"/>
                <xsd:element ref="ns2:_dlc_DocIdUrl" minOccurs="0"/>
                <xsd:element ref="ns2:_dlc_DocIdPersistId" minOccurs="0"/>
                <xsd:element ref="ns1:PublishingStartDate" minOccurs="0"/>
                <xsd:element ref="ns1:PublishingExpirationDate" minOccurs="0"/>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Location" minOccurs="0"/>
                <xsd:element ref="ns3:MediaServiceGenerationTime" minOccurs="0"/>
                <xsd:element ref="ns3:MediaServiceEventHashCode" minOccurs="0"/>
                <xsd:element ref="ns3:MediaServiceOCR" minOccurs="0"/>
                <xsd:element ref="ns2:SharedWithUsers"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1"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12"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15e0e0f-4f4a-4916-abd0-83d6a9ed7276"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2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4"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e608273-76ed-47c9-b5d8-b1ed69fc6eca" elementFormDefault="qualified">
    <xsd:import namespace="http://schemas.microsoft.com/office/2006/documentManagement/types"/>
    <xsd:import namespace="http://schemas.microsoft.com/office/infopath/2007/PartnerControls"/>
    <xsd:element name="MediaServiceMetadata" ma:index="13" nillable="true" ma:displayName="MediaServiceMetadata" ma:hidden="true" ma:internalName="MediaServiceMetadata" ma:readOnly="true">
      <xsd:simpleType>
        <xsd:restriction base="dms:Note"/>
      </xsd:simpleType>
    </xsd:element>
    <xsd:element name="MediaServiceFastMetadata" ma:index="14" nillable="true" ma:displayName="MediaServiceFastMetadata" ma:hidden="true" ma:internalName="MediaServiceFastMetadata" ma:readOnly="true">
      <xsd:simpleType>
        <xsd:restriction base="dms:Note"/>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DateTaken" ma:index="17" nillable="true" ma:displayName="MediaServiceDateTaken" ma:hidden="true" ma:internalName="MediaServiceDateTaken" ma:readOnly="true">
      <xsd:simpleType>
        <xsd:restriction base="dms:Text"/>
      </xsd:simpleType>
    </xsd:element>
    <xsd:element name="MediaServiceAutoTags" ma:index="18" nillable="true" ma:displayName="Tags" ma:internalName="MediaServiceAutoTags"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OCR" ma:index="22"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_dlc_DocId xmlns="a15e0e0f-4f4a-4916-abd0-83d6a9ed7276">S2JVWQHSHYPP-714118691-584</_dlc_DocId>
    <_dlc_DocIdUrl xmlns="a15e0e0f-4f4a-4916-abd0-83d6a9ed7276">
      <Url>https://unwomen.sharepoint.com/Policy-Programming/ProgrammeDivision/CF/_layouts/15/DocIdRedir.aspx?ID=S2JVWQHSHYPP-714118691-584</Url>
      <Description>S2JVWQHSHYPP-714118691-584</Description>
    </_dlc_DocIdUrl>
  </documentManagement>
</p:properties>
</file>

<file path=customXml/itemProps1.xml><?xml version="1.0" encoding="utf-8"?>
<ds:datastoreItem xmlns:ds="http://schemas.openxmlformats.org/officeDocument/2006/customXml" ds:itemID="{9062C07B-6A34-48B8-9D56-8307BAD5F8A3}">
  <ds:schemaRefs>
    <ds:schemaRef ds:uri="http://schemas.microsoft.com/sharepoint/v3/contenttype/forms"/>
  </ds:schemaRefs>
</ds:datastoreItem>
</file>

<file path=customXml/itemProps2.xml><?xml version="1.0" encoding="utf-8"?>
<ds:datastoreItem xmlns:ds="http://schemas.openxmlformats.org/officeDocument/2006/customXml" ds:itemID="{59C8FE7B-1F19-4CCE-874F-2BC5E3B80DCA}">
  <ds:schemaRefs>
    <ds:schemaRef ds:uri="http://schemas.microsoft.com/sharepoint/events"/>
  </ds:schemaRefs>
</ds:datastoreItem>
</file>

<file path=customXml/itemProps3.xml><?xml version="1.0" encoding="utf-8"?>
<ds:datastoreItem xmlns:ds="http://schemas.openxmlformats.org/officeDocument/2006/customXml" ds:itemID="{F77F3A85-A8C3-4F20-B1F4-D63F0DFEFAF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a15e0e0f-4f4a-4916-abd0-83d6a9ed7276"/>
    <ds:schemaRef ds:uri="0e608273-76ed-47c9-b5d8-b1ed69fc6ec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6A1B8D7C-2C83-4C15-85EA-5D18E064FE16}">
  <ds:schemaRefs>
    <ds:schemaRef ds:uri="http://schemas.microsoft.com/office/2006/metadata/properties"/>
    <ds:schemaRef ds:uri="http://schemas.microsoft.com/office/infopath/2007/PartnerControls"/>
    <ds:schemaRef ds:uri="http://schemas.microsoft.com/sharepoint/v3"/>
    <ds:schemaRef ds:uri="a15e0e0f-4f4a-4916-abd0-83d6a9ed7276"/>
  </ds:schemaRefs>
</ds:datastoreItem>
</file>

<file path=docProps/app.xml><?xml version="1.0" encoding="utf-8"?>
<Properties xmlns="http://schemas.openxmlformats.org/officeDocument/2006/extended-properties" xmlns:vt="http://schemas.openxmlformats.org/officeDocument/2006/docPropsVTypes">
  <TotalTime>7676</TotalTime>
  <Words>859</Words>
  <Application>Microsoft Office PowerPoint</Application>
  <PresentationFormat>On-screen Show (16:10)</PresentationFormat>
  <Paragraphs>68</Paragraphs>
  <Slides>8</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Calibri</vt:lpstr>
      <vt:lpstr>Century Gothic</vt:lpstr>
      <vt:lpstr>DIN Condensed Bold</vt:lpstr>
      <vt:lpstr>Geneva</vt:lpstr>
      <vt:lpstr>Symbol</vt:lpstr>
      <vt:lpstr>Office Theme</vt:lpstr>
      <vt:lpstr>PowerPoint Presentation</vt:lpstr>
      <vt:lpstr>PowerPoint Presentation</vt:lpstr>
      <vt:lpstr>What’s is in the CGEPs?</vt:lpstr>
      <vt:lpstr>Gender Equality Briefs</vt:lpstr>
      <vt:lpstr>Linkages with SDGs/UNSDCF </vt:lpstr>
      <vt:lpstr>Data for CGEPs and GE Briefs</vt:lpstr>
      <vt:lpstr>Some good practices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Mariangela Bizzarri</dc:creator>
  <cp:lastModifiedBy>Eduardo Gomez</cp:lastModifiedBy>
  <cp:revision>175</cp:revision>
  <cp:lastPrinted>2014-10-16T08:15:08Z</cp:lastPrinted>
  <dcterms:created xsi:type="dcterms:W3CDTF">2014-09-26T15:04:21Z</dcterms:created>
  <dcterms:modified xsi:type="dcterms:W3CDTF">2020-10-23T15:27:16Z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0x010100F91362E3A33E1F4C940B0A1BA6C10EFD</vt:lpwstr>
  </property>
  <property fmtid="{D5CDD505-2E9C-101B-9397-08002B2CF9AE}" pid="3" name="_dlc_DocIdItemGuid">
    <vt:lpwstr>4707090c-3dde-49bc-9a88-9a8860bcd756</vt:lpwstr>
  </property>
</Properties>
</file>