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5"/>
  </p:sldMasterIdLst>
  <p:notesMasterIdLst>
    <p:notesMasterId r:id="rId9"/>
  </p:notesMasterIdLst>
  <p:handoutMasterIdLst>
    <p:handoutMasterId r:id="rId10"/>
  </p:handoutMasterIdLst>
  <p:sldIdLst>
    <p:sldId id="256" r:id="rId6"/>
    <p:sldId id="503" r:id="rId7"/>
    <p:sldId id="270" r:id="rId8"/>
  </p:sldIdLst>
  <p:sldSz cx="9144000" cy="5715000" type="screen16x1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461">
          <p15:clr>
            <a:srgbClr val="A4A3A4"/>
          </p15:clr>
        </p15:guide>
        <p15:guide id="2" pos="19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2BCC8"/>
    <a:srgbClr val="769B66"/>
    <a:srgbClr val="FFC000"/>
    <a:srgbClr val="CD6660"/>
    <a:srgbClr val="C0504D"/>
    <a:srgbClr val="31AFA3"/>
    <a:srgbClr val="31CFB6"/>
    <a:srgbClr val="17CAE0"/>
    <a:srgbClr val="1CE6FF"/>
    <a:srgbClr val="99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53" autoAdjust="0"/>
    <p:restoredTop sz="94621"/>
  </p:normalViewPr>
  <p:slideViewPr>
    <p:cSldViewPr snapToGrid="0" snapToObjects="1">
      <p:cViewPr varScale="1">
        <p:scale>
          <a:sx n="98" d="100"/>
          <a:sy n="98" d="100"/>
        </p:scale>
        <p:origin x="902" y="82"/>
      </p:cViewPr>
      <p:guideLst>
        <p:guide orient="horz" pos="1461"/>
        <p:guide pos="19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0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AF24F0-2A9B-46A1-9C20-61FAAFCAFF66}" type="datetimeFigureOut">
              <a:rPr lang="it-IT" smtClean="0"/>
              <a:pPr/>
              <a:t>23/10/2020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D92DF6-2D34-4C35-8E72-EEC3033C18BC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43193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30C87A-600D-4ECB-B063-522A496BCD09}" type="datetimeFigureOut">
              <a:rPr lang="it-IT" smtClean="0"/>
              <a:pPr/>
              <a:t>23/10/2020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809F7A-B409-4498-BDAE-83CB333CDE40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517088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809F7A-B409-4498-BDAE-83CB333CDE40}" type="slidenum">
              <a:rPr lang="it-IT" smtClean="0"/>
              <a:pPr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69398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685800"/>
            <a:ext cx="54864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dirty="0"/>
          </a:p>
        </p:txBody>
      </p:sp>
      <p:sp>
        <p:nvSpPr>
          <p:cNvPr id="31748" name="Footer Placeholder 3"/>
          <p:cNvSpPr>
            <a:spLocks noGrp="1"/>
          </p:cNvSpPr>
          <p:nvPr>
            <p:ph type="ftr" sz="quarter" idx="4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/>
              <a:t>1.1 </a:t>
            </a:r>
          </a:p>
        </p:txBody>
      </p:sp>
      <p:sp>
        <p:nvSpPr>
          <p:cNvPr id="31749" name="Slide Number Placeholder 4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452769C2-239A-4604-8F2C-A8B939BAA710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>
            <a:noAutofit/>
          </a:bodyPr>
          <a:lstStyle>
            <a:lvl1pPr>
              <a:defRPr sz="5400">
                <a:solidFill>
                  <a:schemeClr val="bg1"/>
                </a:solidFill>
                <a:latin typeface="Geneva"/>
                <a:cs typeface="Geneva"/>
              </a:defRPr>
            </a:lvl1pPr>
          </a:lstStyle>
          <a:p>
            <a:r>
              <a:rPr lang="en-US" dirty="0"/>
              <a:t>Click to edit Master title style</a:t>
            </a:r>
            <a:endParaRPr lang="it-I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rgbClr val="FFFFFF"/>
                </a:solidFill>
                <a:latin typeface="DIN Condensed Bold"/>
                <a:cs typeface="DIN Condensed Bold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6101" y="5350789"/>
            <a:ext cx="5837899" cy="3753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u="none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it-IT"/>
              <a:t>M4|Other Tools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07254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M4|Other Tools</a:t>
            </a:r>
          </a:p>
        </p:txBody>
      </p:sp>
    </p:spTree>
    <p:extLst>
      <p:ext uri="{BB962C8B-B14F-4D97-AF65-F5344CB8AC3E}">
        <p14:creationId xmlns:p14="http://schemas.microsoft.com/office/powerpoint/2010/main" val="3552147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6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6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M4|Other Tools</a:t>
            </a:r>
          </a:p>
        </p:txBody>
      </p:sp>
    </p:spTree>
    <p:extLst>
      <p:ext uri="{BB962C8B-B14F-4D97-AF65-F5344CB8AC3E}">
        <p14:creationId xmlns:p14="http://schemas.microsoft.com/office/powerpoint/2010/main" val="12043263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/>
              <a:t>M4|Other Tools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422940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1" y="1521357"/>
            <a:ext cx="7886699" cy="32538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5">
            <a:extLst>
              <a:ext uri="{FF2B5EF4-FFF2-40B4-BE49-F238E27FC236}">
                <a16:creationId xmlns:a16="http://schemas.microsoft.com/office/drawing/2014/main" id="{DBAD3A6E-A415-C847-A762-B855D0D55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6101" y="5350789"/>
            <a:ext cx="5837899" cy="375351"/>
          </a:xfrm>
        </p:spPr>
        <p:txBody>
          <a:bodyPr/>
          <a:lstStyle/>
          <a:p>
            <a:r>
              <a:rPr lang="it-IT"/>
              <a:t>M4|Other Tools</a:t>
            </a:r>
          </a:p>
        </p:txBody>
      </p:sp>
    </p:spTree>
    <p:extLst>
      <p:ext uri="{BB962C8B-B14F-4D97-AF65-F5344CB8AC3E}">
        <p14:creationId xmlns:p14="http://schemas.microsoft.com/office/powerpoint/2010/main" val="10230450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1" y="1521357"/>
            <a:ext cx="7886699" cy="32538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5">
            <a:extLst>
              <a:ext uri="{FF2B5EF4-FFF2-40B4-BE49-F238E27FC236}">
                <a16:creationId xmlns:a16="http://schemas.microsoft.com/office/drawing/2014/main" id="{D3EC94BA-8D9E-DD49-B992-15E6E339A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6101" y="5350789"/>
            <a:ext cx="5837899" cy="375351"/>
          </a:xfrm>
        </p:spPr>
        <p:txBody>
          <a:bodyPr/>
          <a:lstStyle/>
          <a:p>
            <a:r>
              <a:rPr lang="it-IT"/>
              <a:t>M4|Other Tools</a:t>
            </a:r>
          </a:p>
        </p:txBody>
      </p:sp>
    </p:spTree>
    <p:extLst>
      <p:ext uri="{BB962C8B-B14F-4D97-AF65-F5344CB8AC3E}">
        <p14:creationId xmlns:p14="http://schemas.microsoft.com/office/powerpoint/2010/main" val="32660562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1" y="1521357"/>
            <a:ext cx="7886699" cy="32538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5">
            <a:extLst>
              <a:ext uri="{FF2B5EF4-FFF2-40B4-BE49-F238E27FC236}">
                <a16:creationId xmlns:a16="http://schemas.microsoft.com/office/drawing/2014/main" id="{D035E8A2-3F5A-6D47-9574-402962398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6101" y="5350789"/>
            <a:ext cx="5837899" cy="375351"/>
          </a:xfrm>
        </p:spPr>
        <p:txBody>
          <a:bodyPr/>
          <a:lstStyle/>
          <a:p>
            <a:r>
              <a:rPr lang="it-IT"/>
              <a:t>M4|Other Tools</a:t>
            </a:r>
          </a:p>
        </p:txBody>
      </p:sp>
    </p:spTree>
    <p:extLst>
      <p:ext uri="{BB962C8B-B14F-4D97-AF65-F5344CB8AC3E}">
        <p14:creationId xmlns:p14="http://schemas.microsoft.com/office/powerpoint/2010/main" val="35466580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1" y="1521357"/>
            <a:ext cx="7886699" cy="32538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5296961"/>
            <a:ext cx="2057400" cy="304271"/>
          </a:xfrm>
          <a:prstGeom prst="rect">
            <a:avLst/>
          </a:prstGeom>
        </p:spPr>
        <p:txBody>
          <a:bodyPr lIns="71323" tIns="35662" rIns="71323" bIns="35662"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C63A8C62-594B-FC47-BE89-503F15339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6101" y="5350789"/>
            <a:ext cx="5837899" cy="375351"/>
          </a:xfrm>
        </p:spPr>
        <p:txBody>
          <a:bodyPr/>
          <a:lstStyle/>
          <a:p>
            <a:r>
              <a:rPr lang="it-IT"/>
              <a:t>M4|Other Tools</a:t>
            </a:r>
          </a:p>
        </p:txBody>
      </p:sp>
    </p:spTree>
    <p:extLst>
      <p:ext uri="{BB962C8B-B14F-4D97-AF65-F5344CB8AC3E}">
        <p14:creationId xmlns:p14="http://schemas.microsoft.com/office/powerpoint/2010/main" val="40136858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1" y="1521357"/>
            <a:ext cx="7886699" cy="32538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5296961"/>
            <a:ext cx="2057400" cy="304271"/>
          </a:xfrm>
          <a:prstGeom prst="rect">
            <a:avLst/>
          </a:prstGeom>
        </p:spPr>
        <p:txBody>
          <a:bodyPr lIns="71323" tIns="35662" rIns="71323" bIns="35662"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9C213440-3720-1349-95FF-F17A5B420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6101" y="5350789"/>
            <a:ext cx="5837899" cy="375351"/>
          </a:xfrm>
        </p:spPr>
        <p:txBody>
          <a:bodyPr/>
          <a:lstStyle/>
          <a:p>
            <a:r>
              <a:rPr lang="it-IT"/>
              <a:t>M4|Other Tools</a:t>
            </a:r>
          </a:p>
        </p:txBody>
      </p:sp>
    </p:spTree>
    <p:extLst>
      <p:ext uri="{BB962C8B-B14F-4D97-AF65-F5344CB8AC3E}">
        <p14:creationId xmlns:p14="http://schemas.microsoft.com/office/powerpoint/2010/main" val="4013685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6101" y="5350789"/>
            <a:ext cx="5837899" cy="3753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u="none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it-IT"/>
              <a:t>M4|Other Tools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94714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8"/>
            <a:ext cx="7772400" cy="113506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6101" y="5350789"/>
            <a:ext cx="5837899" cy="3753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u="none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it-IT"/>
              <a:t>M4|Other Tools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2730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1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1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6101" y="5350789"/>
            <a:ext cx="5837899" cy="3753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u="none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it-IT"/>
              <a:t>M4|Other Tools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84640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279261"/>
            <a:ext cx="4041775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306101" y="5350789"/>
            <a:ext cx="5837899" cy="3753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u="none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it-IT"/>
              <a:t>M4|Other Tools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34482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it-I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M4|Other Tools</a:t>
            </a:r>
          </a:p>
        </p:txBody>
      </p:sp>
    </p:spTree>
    <p:extLst>
      <p:ext uri="{BB962C8B-B14F-4D97-AF65-F5344CB8AC3E}">
        <p14:creationId xmlns:p14="http://schemas.microsoft.com/office/powerpoint/2010/main" val="1261519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M4|Other Tools</a:t>
            </a:r>
          </a:p>
        </p:txBody>
      </p:sp>
    </p:spTree>
    <p:extLst>
      <p:ext uri="{BB962C8B-B14F-4D97-AF65-F5344CB8AC3E}">
        <p14:creationId xmlns:p14="http://schemas.microsoft.com/office/powerpoint/2010/main" val="930020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27541"/>
            <a:ext cx="3008313" cy="96837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3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195918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M4|Other Tools</a:t>
            </a:r>
          </a:p>
        </p:txBody>
      </p:sp>
    </p:spTree>
    <p:extLst>
      <p:ext uri="{BB962C8B-B14F-4D97-AF65-F5344CB8AC3E}">
        <p14:creationId xmlns:p14="http://schemas.microsoft.com/office/powerpoint/2010/main" val="4185078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M4|Other Tools</a:t>
            </a:r>
          </a:p>
        </p:txBody>
      </p:sp>
    </p:spTree>
    <p:extLst>
      <p:ext uri="{BB962C8B-B14F-4D97-AF65-F5344CB8AC3E}">
        <p14:creationId xmlns:p14="http://schemas.microsoft.com/office/powerpoint/2010/main" val="382537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6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ADD TITLE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1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6101" y="5350789"/>
            <a:ext cx="5837899" cy="3753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u="none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it-IT"/>
              <a:t>M4|Other Tools</a:t>
            </a:r>
            <a:endParaRPr lang="it-IT" dirty="0"/>
          </a:p>
        </p:txBody>
      </p:sp>
      <p:sp>
        <p:nvSpPr>
          <p:cNvPr id="6" name="Rectangle 5"/>
          <p:cNvSpPr/>
          <p:nvPr userDrawn="1"/>
        </p:nvSpPr>
        <p:spPr>
          <a:xfrm>
            <a:off x="184150" y="0"/>
            <a:ext cx="260350" cy="2825750"/>
          </a:xfrm>
          <a:prstGeom prst="rect">
            <a:avLst/>
          </a:prstGeom>
          <a:solidFill>
            <a:srgbClr val="62BCC8"/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034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3600" b="0" kern="1200" baseline="0">
          <a:solidFill>
            <a:srgbClr val="62BCC8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200" b="0" kern="1200">
          <a:solidFill>
            <a:schemeClr val="bg1">
              <a:lumMod val="50000"/>
            </a:schemeClr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200" b="0" kern="1200">
          <a:solidFill>
            <a:schemeClr val="bg1">
              <a:lumMod val="50000"/>
            </a:schemeClr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200" b="0" kern="1200">
          <a:solidFill>
            <a:schemeClr val="bg1">
              <a:lumMod val="50000"/>
            </a:schemeClr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200" b="0" kern="1200">
          <a:solidFill>
            <a:schemeClr val="bg1">
              <a:lumMod val="50000"/>
            </a:schemeClr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200" b="0" kern="1200">
          <a:solidFill>
            <a:schemeClr val="bg1">
              <a:lumMod val="50000"/>
            </a:schemeClr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  <a:alpha val="8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508000" y="184517"/>
            <a:ext cx="1985364" cy="1631216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GB" sz="10000" b="1" spc="150" dirty="0">
                <a:ln w="11430"/>
                <a:solidFill>
                  <a:srgbClr val="62BCC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/>
                <a:cs typeface="Arial"/>
              </a:rPr>
              <a:t>M4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857625" y="3159126"/>
            <a:ext cx="5286376" cy="2571750"/>
          </a:xfrm>
          <a:prstGeom prst="rect">
            <a:avLst/>
          </a:prstGeom>
          <a:noFill/>
        </p:spPr>
        <p:txBody>
          <a:bodyPr wrap="square" rtlCol="0">
            <a:normAutofit fontScale="62500" lnSpcReduction="2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6000" b="1" spc="150" dirty="0">
                <a:ln w="11430"/>
                <a:solidFill>
                  <a:srgbClr val="62BCC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/>
                <a:cs typeface="Arial"/>
              </a:rPr>
              <a:t>Other Tools for the gender-responsive UNSDCF engagement</a:t>
            </a:r>
            <a:endParaRPr lang="en-GB" sz="6000" b="1" spc="150" dirty="0">
              <a:ln w="11430"/>
              <a:solidFill>
                <a:srgbClr val="62BCC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55835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C34B00-7C53-844B-89B4-EFAD8C0832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Knowledge Products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0BE967-B7D4-A646-8913-BEF1A7151A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WomenCount</a:t>
            </a:r>
            <a:endParaRPr lang="en-GB" dirty="0"/>
          </a:p>
          <a:p>
            <a:r>
              <a:rPr lang="en-GB" dirty="0"/>
              <a:t>UN Info</a:t>
            </a:r>
          </a:p>
          <a:p>
            <a:r>
              <a:rPr lang="en-GB" dirty="0"/>
              <a:t>Research reports</a:t>
            </a:r>
          </a:p>
          <a:p>
            <a:r>
              <a:rPr lang="en-GB" dirty="0"/>
              <a:t>Survey </a:t>
            </a:r>
          </a:p>
          <a:p>
            <a:r>
              <a:rPr lang="en-GB" dirty="0"/>
              <a:t>Data </a:t>
            </a:r>
          </a:p>
        </p:txBody>
      </p:sp>
      <p:sp>
        <p:nvSpPr>
          <p:cNvPr id="5" name="Footer Placeholder 1">
            <a:extLst>
              <a:ext uri="{FF2B5EF4-FFF2-40B4-BE49-F238E27FC236}">
                <a16:creationId xmlns:a16="http://schemas.microsoft.com/office/drawing/2014/main" id="{03E1CC63-15C4-544E-9584-B325D07D85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it-IT" dirty="0"/>
              <a:t>M4| </a:t>
            </a:r>
            <a:r>
              <a:rPr lang="en-ID" dirty="0"/>
              <a:t>Other Tools </a:t>
            </a:r>
            <a:r>
              <a:rPr lang="en-US" dirty="0"/>
              <a:t>for the gender-responsive UNSDCF engagement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37450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Kids-with-hands-up.jpg"/>
          <p:cNvPicPr>
            <a:picLocks noChangeAspect="1"/>
          </p:cNvPicPr>
          <p:nvPr/>
        </p:nvPicPr>
        <p:blipFill rotWithShape="1">
          <a:blip r:embed="rId3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779"/>
          <a:stretch/>
        </p:blipFill>
        <p:spPr>
          <a:xfrm>
            <a:off x="0" y="1548162"/>
            <a:ext cx="9177423" cy="360518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150946" y="5168286"/>
            <a:ext cx="196412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Photo credit: </a:t>
            </a:r>
            <a:r>
              <a:rPr lang="en-US" sz="1000" dirty="0" err="1"/>
              <a:t>www.flickr.com</a:t>
            </a:r>
            <a:endParaRPr lang="en-US" sz="1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2403"/>
            <a:ext cx="8229600" cy="952500"/>
          </a:xfrm>
        </p:spPr>
        <p:txBody>
          <a:bodyPr/>
          <a:lstStyle/>
          <a:p>
            <a:r>
              <a:rPr lang="en-GB" dirty="0"/>
              <a:t>Questions?</a:t>
            </a:r>
          </a:p>
        </p:txBody>
      </p:sp>
      <p:sp>
        <p:nvSpPr>
          <p:cNvPr id="7" name="Footer Placeholder 1">
            <a:extLst>
              <a:ext uri="{FF2B5EF4-FFF2-40B4-BE49-F238E27FC236}">
                <a16:creationId xmlns:a16="http://schemas.microsoft.com/office/drawing/2014/main" id="{03E1CC63-15C4-544E-9584-B325D07D8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M4| </a:t>
            </a:r>
            <a:r>
              <a:rPr lang="en-ID" dirty="0"/>
              <a:t>Other Tools </a:t>
            </a:r>
            <a:r>
              <a:rPr lang="en-US" dirty="0"/>
              <a:t>for the gender-responsive UNSDCF engagement</a:t>
            </a:r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ummer">
      <a:majorFont>
        <a:latin typeface="Century Gothic"/>
        <a:ea typeface=""/>
        <a:cs typeface=""/>
        <a:font script="Jpan" typeface="ヒラギノ丸ゴ Pro W4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ヒラギノ丸ゴ Pro W4"/>
        <a:font script="Hans" typeface="宋体"/>
        <a:font script="Hant"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1362E3A33E1F4C940B0A1BA6C10EFD" ma:contentTypeVersion="13" ma:contentTypeDescription="Create a new document." ma:contentTypeScope="" ma:versionID="12b36d6fd8a169746efd0c3620977e9f">
  <xsd:schema xmlns:xsd="http://www.w3.org/2001/XMLSchema" xmlns:xs="http://www.w3.org/2001/XMLSchema" xmlns:p="http://schemas.microsoft.com/office/2006/metadata/properties" xmlns:ns1="http://schemas.microsoft.com/sharepoint/v3" xmlns:ns2="a15e0e0f-4f4a-4916-abd0-83d6a9ed7276" xmlns:ns3="0e608273-76ed-47c9-b5d8-b1ed69fc6eca" targetNamespace="http://schemas.microsoft.com/office/2006/metadata/properties" ma:root="true" ma:fieldsID="813d74dd638c78f68bd4b5c4136e8a3c" ns1:_="" ns2:_="" ns3:_="">
    <xsd:import namespace="http://schemas.microsoft.com/sharepoint/v3"/>
    <xsd:import namespace="a15e0e0f-4f4a-4916-abd0-83d6a9ed7276"/>
    <xsd:import namespace="0e608273-76ed-47c9-b5d8-b1ed69fc6eca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PublishingStartDate" minOccurs="0"/>
                <xsd:element ref="ns1:PublishingExpirationDate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1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12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5e0e0f-4f4a-4916-abd0-83d6a9ed7276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2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608273-76ed-47c9-b5d8-b1ed69fc6e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8" nillable="true" ma:displayName="Tags" ma:internalName="MediaServiceAutoTags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_dlc_DocId xmlns="a15e0e0f-4f4a-4916-abd0-83d6a9ed7276">S2JVWQHSHYPP-714118691-586</_dlc_DocId>
    <_dlc_DocIdUrl xmlns="a15e0e0f-4f4a-4916-abd0-83d6a9ed7276">
      <Url>https://unwomen.sharepoint.com/Policy-Programming/ProgrammeDivision/CF/_layouts/15/DocIdRedir.aspx?ID=S2JVWQHSHYPP-714118691-586</Url>
      <Description>S2JVWQHSHYPP-714118691-586</Description>
    </_dlc_DocIdUrl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C0E5D60-FA31-424C-83A7-E1E6A7881609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197B95B5-91D7-45C9-B3F6-8E2F10BDBE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a15e0e0f-4f4a-4916-abd0-83d6a9ed7276"/>
    <ds:schemaRef ds:uri="0e608273-76ed-47c9-b5d8-b1ed69fc6ec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12B1427-1EEE-49E3-A65A-29BE09198033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a15e0e0f-4f4a-4916-abd0-83d6a9ed7276"/>
  </ds:schemaRefs>
</ds:datastoreItem>
</file>

<file path=customXml/itemProps4.xml><?xml version="1.0" encoding="utf-8"?>
<ds:datastoreItem xmlns:ds="http://schemas.openxmlformats.org/officeDocument/2006/customXml" ds:itemID="{7E17D8E9-E66A-4CDD-9E84-90E1E18E3B7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7367</TotalTime>
  <Words>48</Words>
  <Application>Microsoft Office PowerPoint</Application>
  <PresentationFormat>On-screen Show (16:10)</PresentationFormat>
  <Paragraphs>15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Century Gothic</vt:lpstr>
      <vt:lpstr>DIN Condensed Bold</vt:lpstr>
      <vt:lpstr>Geneva</vt:lpstr>
      <vt:lpstr>Office Theme</vt:lpstr>
      <vt:lpstr>PowerPoint Presentation</vt:lpstr>
      <vt:lpstr>Knowledge Products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Mariangela Bizzarri</dc:creator>
  <cp:lastModifiedBy>Eduardo Gomez</cp:lastModifiedBy>
  <cp:revision>167</cp:revision>
  <cp:lastPrinted>2014-10-16T08:15:08Z</cp:lastPrinted>
  <dcterms:created xsi:type="dcterms:W3CDTF">2014-09-26T15:04:21Z</dcterms:created>
  <dcterms:modified xsi:type="dcterms:W3CDTF">2020-10-23T15:29:10Z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0x010100F91362E3A33E1F4C940B0A1BA6C10EFD</vt:lpwstr>
  </property>
  <property fmtid="{D5CDD505-2E9C-101B-9397-08002B2CF9AE}" pid="3" name="_dlc_DocIdItemGuid">
    <vt:lpwstr>56a0b3a0-9035-44d4-9d78-715f7fb3308a</vt:lpwstr>
  </property>
</Properties>
</file>