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70" r:id="rId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1">
          <p15:clr>
            <a:srgbClr val="A4A3A4"/>
          </p15:clr>
        </p15:guide>
        <p15:guide id="2" pos="1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D15F12"/>
    <a:srgbClr val="CD6660"/>
    <a:srgbClr val="769B66"/>
    <a:srgbClr val="62BCC8"/>
    <a:srgbClr val="C0504D"/>
    <a:srgbClr val="31AFA3"/>
    <a:srgbClr val="31CFB6"/>
    <a:srgbClr val="17CAE0"/>
    <a:srgbClr val="1C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5" autoAdjust="0"/>
    <p:restoredTop sz="94605"/>
  </p:normalViewPr>
  <p:slideViewPr>
    <p:cSldViewPr snapToGrid="0" snapToObjects="1">
      <p:cViewPr varScale="1">
        <p:scale>
          <a:sx n="124" d="100"/>
          <a:sy n="124" d="100"/>
        </p:scale>
        <p:origin x="1256" y="168"/>
      </p:cViewPr>
      <p:guideLst>
        <p:guide orient="horz" pos="1461"/>
        <p:guide pos="1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F24F0-2A9B-46A1-9C20-61FAAFCAFF66}" type="datetimeFigureOut">
              <a:rPr lang="it-IT" smtClean="0"/>
              <a:pPr/>
              <a:t>09/04/20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92DF6-2D34-4C35-8E72-EEC3033C18B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319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0C87A-600D-4ECB-B063-522A496BCD09}" type="datetimeFigureOut">
              <a:rPr lang="it-IT" smtClean="0"/>
              <a:pPr/>
              <a:t>09/04/20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09F7A-B409-4498-BDAE-83CB333CDE40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170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09F7A-B409-4498-BDAE-83CB333CDE40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93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685800"/>
            <a:ext cx="54864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1.1 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2769C2-239A-4604-8F2C-A8B939BAA71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  <a:latin typeface="Geneva"/>
                <a:cs typeface="Geneva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  <a:latin typeface="DIN Condensed Bold"/>
                <a:cs typeface="DIN Condensed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25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</a:p>
        </p:txBody>
      </p:sp>
    </p:spTree>
    <p:extLst>
      <p:ext uri="{BB962C8B-B14F-4D97-AF65-F5344CB8AC3E}">
        <p14:creationId xmlns:p14="http://schemas.microsoft.com/office/powerpoint/2010/main" val="355214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</a:p>
        </p:txBody>
      </p:sp>
    </p:spTree>
    <p:extLst>
      <p:ext uri="{BB962C8B-B14F-4D97-AF65-F5344CB8AC3E}">
        <p14:creationId xmlns:p14="http://schemas.microsoft.com/office/powerpoint/2010/main" val="1204326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2294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521357"/>
            <a:ext cx="7886699" cy="3253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665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471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73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464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448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</a:p>
        </p:txBody>
      </p:sp>
    </p:spTree>
    <p:extLst>
      <p:ext uri="{BB962C8B-B14F-4D97-AF65-F5344CB8AC3E}">
        <p14:creationId xmlns:p14="http://schemas.microsoft.com/office/powerpoint/2010/main" val="126151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</a:p>
        </p:txBody>
      </p:sp>
    </p:spTree>
    <p:extLst>
      <p:ext uri="{BB962C8B-B14F-4D97-AF65-F5344CB8AC3E}">
        <p14:creationId xmlns:p14="http://schemas.microsoft.com/office/powerpoint/2010/main" val="93002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</a:p>
        </p:txBody>
      </p:sp>
    </p:spTree>
    <p:extLst>
      <p:ext uri="{BB962C8B-B14F-4D97-AF65-F5344CB8AC3E}">
        <p14:creationId xmlns:p14="http://schemas.microsoft.com/office/powerpoint/2010/main" val="418507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</a:p>
        </p:txBody>
      </p:sp>
    </p:spTree>
    <p:extLst>
      <p:ext uri="{BB962C8B-B14F-4D97-AF65-F5344CB8AC3E}">
        <p14:creationId xmlns:p14="http://schemas.microsoft.com/office/powerpoint/2010/main" val="38253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ADD TITLE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M5|What's Next</a:t>
            </a:r>
            <a:endParaRPr lang="it-IT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84150" y="0"/>
            <a:ext cx="260350" cy="28257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3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3600" b="0" kern="1200" baseline="0">
          <a:solidFill>
            <a:srgbClr val="FFC00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8000" y="184517"/>
            <a:ext cx="2004075" cy="163121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GB" sz="10000" b="1" spc="150" dirty="0">
                <a:ln w="11430"/>
                <a:solidFill>
                  <a:srgbClr val="FFC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M5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7625" y="3159126"/>
            <a:ext cx="5286376" cy="2571750"/>
          </a:xfrm>
          <a:prstGeom prst="rect">
            <a:avLst/>
          </a:prstGeom>
          <a:noFill/>
        </p:spPr>
        <p:txBody>
          <a:bodyPr wrap="square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GB" sz="6000" b="1" spc="150" dirty="0">
                <a:ln w="11430"/>
                <a:solidFill>
                  <a:srgbClr val="FFC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What’s Next</a:t>
            </a:r>
          </a:p>
        </p:txBody>
      </p:sp>
    </p:spTree>
    <p:extLst>
      <p:ext uri="{BB962C8B-B14F-4D97-AF65-F5344CB8AC3E}">
        <p14:creationId xmlns:p14="http://schemas.microsoft.com/office/powerpoint/2010/main" val="185583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;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M5|What's Next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068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M5|What's Next</a:t>
            </a:r>
            <a:endParaRPr lang="it-IT" dirty="0"/>
          </a:p>
        </p:txBody>
      </p:sp>
      <p:pic>
        <p:nvPicPr>
          <p:cNvPr id="10" name="Picture 9" descr="Kids-with-hands-up.jpg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79"/>
          <a:stretch/>
        </p:blipFill>
        <p:spPr>
          <a:xfrm>
            <a:off x="0" y="1548162"/>
            <a:ext cx="9177423" cy="36051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50946" y="5168286"/>
            <a:ext cx="1964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Photo credit: </a:t>
            </a:r>
            <a:r>
              <a:rPr lang="en-US" sz="1000" dirty="0" err="1"/>
              <a:t>www.flickr.com</a:t>
            </a:r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2403"/>
            <a:ext cx="8229600" cy="952500"/>
          </a:xfrm>
        </p:spPr>
        <p:txBody>
          <a:bodyPr/>
          <a:lstStyle/>
          <a:p>
            <a:r>
              <a:rPr lang="en-GB" dirty="0"/>
              <a:t>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1362E3A33E1F4C940B0A1BA6C10EFD" ma:contentTypeVersion="13" ma:contentTypeDescription="Create a new document." ma:contentTypeScope="" ma:versionID="12b36d6fd8a169746efd0c3620977e9f">
  <xsd:schema xmlns:xsd="http://www.w3.org/2001/XMLSchema" xmlns:xs="http://www.w3.org/2001/XMLSchema" xmlns:p="http://schemas.microsoft.com/office/2006/metadata/properties" xmlns:ns1="http://schemas.microsoft.com/sharepoint/v3" xmlns:ns2="a15e0e0f-4f4a-4916-abd0-83d6a9ed7276" xmlns:ns3="0e608273-76ed-47c9-b5d8-b1ed69fc6eca" targetNamespace="http://schemas.microsoft.com/office/2006/metadata/properties" ma:root="true" ma:fieldsID="813d74dd638c78f68bd4b5c4136e8a3c" ns1:_="" ns2:_="" ns3:_="">
    <xsd:import namespace="http://schemas.microsoft.com/sharepoint/v3"/>
    <xsd:import namespace="a15e0e0f-4f4a-4916-abd0-83d6a9ed7276"/>
    <xsd:import namespace="0e608273-76ed-47c9-b5d8-b1ed69fc6ec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e0e0f-4f4a-4916-abd0-83d6a9ed727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608273-76ed-47c9-b5d8-b1ed69fc6e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15e0e0f-4f4a-4916-abd0-83d6a9ed7276">S2JVWQHSHYPP-714118691-587</_dlc_DocId>
    <_dlc_DocIdUrl xmlns="a15e0e0f-4f4a-4916-abd0-83d6a9ed7276">
      <Url>https://unwomen.sharepoint.com/Policy-Programming/ProgrammeDivision/CF/_layouts/15/DocIdRedir.aspx?ID=S2JVWQHSHYPP-714118691-587</Url>
      <Description>S2JVWQHSHYPP-714118691-587</Description>
    </_dlc_DocIdUrl>
  </documentManagement>
</p:properties>
</file>

<file path=customXml/itemProps1.xml><?xml version="1.0" encoding="utf-8"?>
<ds:datastoreItem xmlns:ds="http://schemas.openxmlformats.org/officeDocument/2006/customXml" ds:itemID="{D1250538-1BAD-431A-8865-208CC53E6F05}"/>
</file>

<file path=customXml/itemProps2.xml><?xml version="1.0" encoding="utf-8"?>
<ds:datastoreItem xmlns:ds="http://schemas.openxmlformats.org/officeDocument/2006/customXml" ds:itemID="{79D704BC-9969-4C04-AEE0-FCCD922808E0}"/>
</file>

<file path=customXml/itemProps3.xml><?xml version="1.0" encoding="utf-8"?>
<ds:datastoreItem xmlns:ds="http://schemas.openxmlformats.org/officeDocument/2006/customXml" ds:itemID="{074A8A01-10BD-4F65-84DE-18F1A2DA1257}"/>
</file>

<file path=customXml/itemProps4.xml><?xml version="1.0" encoding="utf-8"?>
<ds:datastoreItem xmlns:ds="http://schemas.openxmlformats.org/officeDocument/2006/customXml" ds:itemID="{A8923727-729F-46C6-974A-AB0297A9BDE3}"/>
</file>

<file path=docProps/app.xml><?xml version="1.0" encoding="utf-8"?>
<Properties xmlns="http://schemas.openxmlformats.org/officeDocument/2006/extended-properties" xmlns:vt="http://schemas.openxmlformats.org/officeDocument/2006/docPropsVTypes">
  <TotalTime>6756</TotalTime>
  <Words>25</Words>
  <Application>Microsoft Macintosh PowerPoint</Application>
  <PresentationFormat>On-screen Show (16:10)</PresentationFormat>
  <Paragraphs>10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DIN Condensed Bold</vt:lpstr>
      <vt:lpstr>Geneva</vt:lpstr>
      <vt:lpstr>Office Theme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Mariangela Bizzarri</dc:creator>
  <cp:lastModifiedBy>Mariangela Bizzarri</cp:lastModifiedBy>
  <cp:revision>156</cp:revision>
  <cp:lastPrinted>2014-10-16T08:15:08Z</cp:lastPrinted>
  <dcterms:created xsi:type="dcterms:W3CDTF">2014-09-26T15:04:21Z</dcterms:created>
  <dcterms:modified xsi:type="dcterms:W3CDTF">2020-04-09T08:04:09Z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0x010100F91362E3A33E1F4C940B0A1BA6C10EFD</vt:lpwstr>
  </property>
  <property fmtid="{D5CDD505-2E9C-101B-9397-08002B2CF9AE}" pid="3" name="_dlc_DocIdItemGuid">
    <vt:lpwstr>c97d80e4-dbfd-4026-9254-dc3dccc04ba5</vt:lpwstr>
  </property>
</Properties>
</file>